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24"/>
  </p:notesMasterIdLst>
  <p:sldIdLst>
    <p:sldId id="377" r:id="rId3"/>
    <p:sldId id="402" r:id="rId4"/>
    <p:sldId id="383" r:id="rId5"/>
    <p:sldId id="384" r:id="rId6"/>
    <p:sldId id="385" r:id="rId7"/>
    <p:sldId id="378" r:id="rId8"/>
    <p:sldId id="382" r:id="rId9"/>
    <p:sldId id="386" r:id="rId10"/>
    <p:sldId id="381" r:id="rId11"/>
    <p:sldId id="387" r:id="rId12"/>
    <p:sldId id="388" r:id="rId13"/>
    <p:sldId id="389" r:id="rId14"/>
    <p:sldId id="399" r:id="rId15"/>
    <p:sldId id="390" r:id="rId16"/>
    <p:sldId id="401" r:id="rId17"/>
    <p:sldId id="391" r:id="rId18"/>
    <p:sldId id="400" r:id="rId19"/>
    <p:sldId id="392" r:id="rId20"/>
    <p:sldId id="393" r:id="rId21"/>
    <p:sldId id="257" r:id="rId22"/>
    <p:sldId id="379" r:id="rId23"/>
    <p:sldId id="380" r:id="rId24"/>
    <p:sldId id="295" r:id="rId25"/>
    <p:sldId id="348" r:id="rId26"/>
    <p:sldId id="272" r:id="rId27"/>
    <p:sldId id="273" r:id="rId28"/>
    <p:sldId id="274" r:id="rId29"/>
    <p:sldId id="275" r:id="rId30"/>
    <p:sldId id="404" r:id="rId31"/>
    <p:sldId id="296" r:id="rId32"/>
    <p:sldId id="301" r:id="rId33"/>
    <p:sldId id="302" r:id="rId34"/>
    <p:sldId id="342" r:id="rId35"/>
    <p:sldId id="347" r:id="rId36"/>
    <p:sldId id="403" r:id="rId37"/>
    <p:sldId id="344" r:id="rId38"/>
    <p:sldId id="345" r:id="rId39"/>
    <p:sldId id="327" r:id="rId40"/>
    <p:sldId id="405" r:id="rId41"/>
    <p:sldId id="323" r:id="rId42"/>
    <p:sldId id="322" r:id="rId43"/>
    <p:sldId id="324" r:id="rId44"/>
    <p:sldId id="304" r:id="rId45"/>
    <p:sldId id="356" r:id="rId46"/>
    <p:sldId id="306" r:id="rId47"/>
    <p:sldId id="307" r:id="rId48"/>
    <p:sldId id="308" r:id="rId49"/>
    <p:sldId id="368" r:id="rId50"/>
    <p:sldId id="432" r:id="rId51"/>
    <p:sldId id="433" r:id="rId52"/>
    <p:sldId id="311" r:id="rId53"/>
    <p:sldId id="312" r:id="rId54"/>
    <p:sldId id="355" r:id="rId55"/>
    <p:sldId id="364" r:id="rId56"/>
    <p:sldId id="328" r:id="rId57"/>
    <p:sldId id="329" r:id="rId58"/>
    <p:sldId id="406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5" r:id="rId67"/>
    <p:sldId id="416" r:id="rId68"/>
    <p:sldId id="286" r:id="rId69"/>
    <p:sldId id="417" r:id="rId70"/>
    <p:sldId id="418" r:id="rId71"/>
    <p:sldId id="419" r:id="rId72"/>
    <p:sldId id="420" r:id="rId73"/>
    <p:sldId id="421" r:id="rId74"/>
    <p:sldId id="422" r:id="rId75"/>
    <p:sldId id="423" r:id="rId76"/>
    <p:sldId id="424" r:id="rId77"/>
    <p:sldId id="425" r:id="rId78"/>
    <p:sldId id="436" r:id="rId79"/>
    <p:sldId id="426" r:id="rId80"/>
    <p:sldId id="437" r:id="rId81"/>
    <p:sldId id="269" r:id="rId82"/>
    <p:sldId id="375" r:id="rId83"/>
    <p:sldId id="373" r:id="rId84"/>
    <p:sldId id="371" r:id="rId85"/>
    <p:sldId id="374" r:id="rId86"/>
    <p:sldId id="325" r:id="rId87"/>
    <p:sldId id="394" r:id="rId88"/>
    <p:sldId id="395" r:id="rId89"/>
    <p:sldId id="396" r:id="rId90"/>
    <p:sldId id="427" r:id="rId91"/>
    <p:sldId id="332" r:id="rId92"/>
    <p:sldId id="435" r:id="rId93"/>
    <p:sldId id="277" r:id="rId94"/>
    <p:sldId id="279" r:id="rId95"/>
    <p:sldId id="280" r:id="rId96"/>
    <p:sldId id="281" r:id="rId97"/>
    <p:sldId id="282" r:id="rId98"/>
    <p:sldId id="283" r:id="rId99"/>
    <p:sldId id="284" r:id="rId100"/>
    <p:sldId id="285" r:id="rId101"/>
    <p:sldId id="429" r:id="rId102"/>
    <p:sldId id="287" r:id="rId103"/>
    <p:sldId id="288" r:id="rId104"/>
    <p:sldId id="434" r:id="rId105"/>
    <p:sldId id="278" r:id="rId106"/>
    <p:sldId id="428" r:id="rId107"/>
    <p:sldId id="289" r:id="rId108"/>
    <p:sldId id="290" r:id="rId109"/>
    <p:sldId id="291" r:id="rId110"/>
    <p:sldId id="292" r:id="rId111"/>
    <p:sldId id="293" r:id="rId112"/>
    <p:sldId id="294" r:id="rId113"/>
    <p:sldId id="397" r:id="rId114"/>
    <p:sldId id="398" r:id="rId115"/>
    <p:sldId id="297" r:id="rId116"/>
    <p:sldId id="438" r:id="rId117"/>
    <p:sldId id="439" r:id="rId118"/>
    <p:sldId id="376" r:id="rId119"/>
    <p:sldId id="440" r:id="rId120"/>
    <p:sldId id="431" r:id="rId121"/>
    <p:sldId id="299" r:id="rId122"/>
    <p:sldId id="298" r:id="rId123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1" autoAdjust="0"/>
    <p:restoredTop sz="94660"/>
  </p:normalViewPr>
  <p:slideViewPr>
    <p:cSldViewPr showGuides="1">
      <p:cViewPr varScale="1">
        <p:scale>
          <a:sx n="59" d="100"/>
          <a:sy n="59" d="100"/>
        </p:scale>
        <p:origin x="1260" y="5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B130D82C-2C3B-4A38-9830-79372C6FF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61B08CAE-EEAD-4CE9-B302-EEF004180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CB7564D1-D032-4AC4-8D15-B5D6CB32F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BB5F2359-1F9B-4701-B42D-B7656E5B1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AF73F169-30D7-4DB7-8DE0-BF99C89E9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B3B22761-4BE3-47AB-8E06-50277958E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0" name="AutoShape 7">
            <a:extLst>
              <a:ext uri="{FF2B5EF4-FFF2-40B4-BE49-F238E27FC236}">
                <a16:creationId xmlns:a16="http://schemas.microsoft.com/office/drawing/2014/main" id="{912C9698-1578-48CA-95A6-7D1FCDB78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1" name="AutoShape 8">
            <a:extLst>
              <a:ext uri="{FF2B5EF4-FFF2-40B4-BE49-F238E27FC236}">
                <a16:creationId xmlns:a16="http://schemas.microsoft.com/office/drawing/2014/main" id="{3D34DD64-6B6C-41E1-9C7A-11BC08B16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2" name="AutoShape 9">
            <a:extLst>
              <a:ext uri="{FF2B5EF4-FFF2-40B4-BE49-F238E27FC236}">
                <a16:creationId xmlns:a16="http://schemas.microsoft.com/office/drawing/2014/main" id="{D4402E36-4E72-4756-BB3B-A74166E15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3" name="AutoShape 10">
            <a:extLst>
              <a:ext uri="{FF2B5EF4-FFF2-40B4-BE49-F238E27FC236}">
                <a16:creationId xmlns:a16="http://schemas.microsoft.com/office/drawing/2014/main" id="{A183543D-296C-4DE0-807F-B241CE30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4" name="AutoShape 11">
            <a:extLst>
              <a:ext uri="{FF2B5EF4-FFF2-40B4-BE49-F238E27FC236}">
                <a16:creationId xmlns:a16="http://schemas.microsoft.com/office/drawing/2014/main" id="{8983C6BE-08D6-495F-8FE1-6BF12EAC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5" name="AutoShape 12">
            <a:extLst>
              <a:ext uri="{FF2B5EF4-FFF2-40B4-BE49-F238E27FC236}">
                <a16:creationId xmlns:a16="http://schemas.microsoft.com/office/drawing/2014/main" id="{FF03D8F2-CAB3-461A-85D5-48F1D965F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6" name="AutoShape 13">
            <a:extLst>
              <a:ext uri="{FF2B5EF4-FFF2-40B4-BE49-F238E27FC236}">
                <a16:creationId xmlns:a16="http://schemas.microsoft.com/office/drawing/2014/main" id="{17F637C0-5152-4C98-AA1C-075C12A2C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7" name="AutoShape 14">
            <a:extLst>
              <a:ext uri="{FF2B5EF4-FFF2-40B4-BE49-F238E27FC236}">
                <a16:creationId xmlns:a16="http://schemas.microsoft.com/office/drawing/2014/main" id="{962B5632-D251-40E6-92D1-77CD6AE4C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8" name="AutoShape 15">
            <a:extLst>
              <a:ext uri="{FF2B5EF4-FFF2-40B4-BE49-F238E27FC236}">
                <a16:creationId xmlns:a16="http://schemas.microsoft.com/office/drawing/2014/main" id="{FE7190DB-6D00-4652-8BFB-45A93772A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9" name="AutoShape 16">
            <a:extLst>
              <a:ext uri="{FF2B5EF4-FFF2-40B4-BE49-F238E27FC236}">
                <a16:creationId xmlns:a16="http://schemas.microsoft.com/office/drawing/2014/main" id="{60B797C1-4D77-4CA1-904D-BEC281588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0" name="AutoShape 17">
            <a:extLst>
              <a:ext uri="{FF2B5EF4-FFF2-40B4-BE49-F238E27FC236}">
                <a16:creationId xmlns:a16="http://schemas.microsoft.com/office/drawing/2014/main" id="{B249584C-4076-420C-8DFC-8E44BF0D0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1" name="AutoShape 18">
            <a:extLst>
              <a:ext uri="{FF2B5EF4-FFF2-40B4-BE49-F238E27FC236}">
                <a16:creationId xmlns:a16="http://schemas.microsoft.com/office/drawing/2014/main" id="{B3E63130-21CB-423D-80B1-5B97017D1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2" name="AutoShape 19">
            <a:extLst>
              <a:ext uri="{FF2B5EF4-FFF2-40B4-BE49-F238E27FC236}">
                <a16:creationId xmlns:a16="http://schemas.microsoft.com/office/drawing/2014/main" id="{40405AE7-4AB2-43FF-B1F8-18E2FEF52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3" name="AutoShape 20">
            <a:extLst>
              <a:ext uri="{FF2B5EF4-FFF2-40B4-BE49-F238E27FC236}">
                <a16:creationId xmlns:a16="http://schemas.microsoft.com/office/drawing/2014/main" id="{E920B7A3-A1BC-405E-8613-B398D2150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4" name="AutoShape 21">
            <a:extLst>
              <a:ext uri="{FF2B5EF4-FFF2-40B4-BE49-F238E27FC236}">
                <a16:creationId xmlns:a16="http://schemas.microsoft.com/office/drawing/2014/main" id="{D89CC3F3-D2AD-466B-83F3-68C0BAD0B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5" name="AutoShape 22">
            <a:extLst>
              <a:ext uri="{FF2B5EF4-FFF2-40B4-BE49-F238E27FC236}">
                <a16:creationId xmlns:a16="http://schemas.microsoft.com/office/drawing/2014/main" id="{E1059BE1-9DE5-4FD0-B5F2-11B2FC4BB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6" name="AutoShape 23">
            <a:extLst>
              <a:ext uri="{FF2B5EF4-FFF2-40B4-BE49-F238E27FC236}">
                <a16:creationId xmlns:a16="http://schemas.microsoft.com/office/drawing/2014/main" id="{5B62A714-6638-44BD-8104-73F6F097E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7" name="AutoShape 24">
            <a:extLst>
              <a:ext uri="{FF2B5EF4-FFF2-40B4-BE49-F238E27FC236}">
                <a16:creationId xmlns:a16="http://schemas.microsoft.com/office/drawing/2014/main" id="{F95F77F6-2A91-4BF6-9B9D-BBE9004D0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8" name="Rectangle 25">
            <a:extLst>
              <a:ext uri="{FF2B5EF4-FFF2-40B4-BE49-F238E27FC236}">
                <a16:creationId xmlns:a16="http://schemas.microsoft.com/office/drawing/2014/main" id="{14AA1ADA-E3B5-4FD4-B010-118836FB444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054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BC5D7AAD-6A63-4068-8356-CE09FFEB833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08688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99" name="Rectangle 27">
            <a:extLst>
              <a:ext uri="{FF2B5EF4-FFF2-40B4-BE49-F238E27FC236}">
                <a16:creationId xmlns:a16="http://schemas.microsoft.com/office/drawing/2014/main" id="{DE3ED0E5-F821-42F8-938E-B9E23347BD4A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0" name="Rectangle 28">
            <a:extLst>
              <a:ext uri="{FF2B5EF4-FFF2-40B4-BE49-F238E27FC236}">
                <a16:creationId xmlns:a16="http://schemas.microsoft.com/office/drawing/2014/main" id="{FA2ADE31-304D-41F3-824C-2A5A37380A0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1" name="Rectangle 29">
            <a:extLst>
              <a:ext uri="{FF2B5EF4-FFF2-40B4-BE49-F238E27FC236}">
                <a16:creationId xmlns:a16="http://schemas.microsoft.com/office/drawing/2014/main" id="{C599C15E-9D75-4F3C-97B8-C2BCE94CBAC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2" name="Rectangle 30">
            <a:extLst>
              <a:ext uri="{FF2B5EF4-FFF2-40B4-BE49-F238E27FC236}">
                <a16:creationId xmlns:a16="http://schemas.microsoft.com/office/drawing/2014/main" id="{94D5D3DC-2F44-4A8B-808F-D592E43361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fld id="{F216310F-79A2-4464-B08F-F6203E097D42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8">
            <a:extLst>
              <a:ext uri="{FF2B5EF4-FFF2-40B4-BE49-F238E27FC236}">
                <a16:creationId xmlns:a16="http://schemas.microsoft.com/office/drawing/2014/main" id="{B903B816-D015-4EA1-AAD1-AAB72AD8D14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70A1DC9-0963-42D6-B54E-611C7144F0E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pl-PL" altLang="en-US" sz="1400"/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9C14A66C-7B05-454E-8AAD-3BB407D8A5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22010AC-8291-47CD-895D-41B375827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2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2">
            <a:extLst>
              <a:ext uri="{FF2B5EF4-FFF2-40B4-BE49-F238E27FC236}">
                <a16:creationId xmlns:a16="http://schemas.microsoft.com/office/drawing/2014/main" id="{0B0D537C-A895-4997-9D97-0B7B319395B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3C57DA-AB08-4388-BDD1-802CAD0E6A80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B410C882-5642-4C4A-9B70-086635BB0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4871A4F3-D804-4F9A-BB7C-F487089F2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0">
            <a:extLst>
              <a:ext uri="{FF2B5EF4-FFF2-40B4-BE49-F238E27FC236}">
                <a16:creationId xmlns:a16="http://schemas.microsoft.com/office/drawing/2014/main" id="{5C56609E-674E-4FC9-B087-E0ABA0A4B3E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CDB6F1-8151-4B01-966F-257FF41E64D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pl-PL" altLang="en-US" sz="1400"/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5B6CAAAC-C046-4D1B-AED1-F889585352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0" y="812800"/>
            <a:ext cx="5302250" cy="3975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326B72E-A900-49CA-A1AE-3080C1A19D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5038" cy="47783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8">
            <a:extLst>
              <a:ext uri="{FF2B5EF4-FFF2-40B4-BE49-F238E27FC236}">
                <a16:creationId xmlns:a16="http://schemas.microsoft.com/office/drawing/2014/main" id="{6A0CAC18-96EC-4E30-80ED-ED35F91EDE2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B94C6B-A5F9-4EE7-9BD5-E8D3C42E920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32771" name="Text Box 1">
            <a:extLst>
              <a:ext uri="{FF2B5EF4-FFF2-40B4-BE49-F238E27FC236}">
                <a16:creationId xmlns:a16="http://schemas.microsoft.com/office/drawing/2014/main" id="{0158A0F2-50A2-4D89-8987-37B61DB9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7F1F6E0-AEF3-4009-A6B0-041A006F4A0E}" type="slidenum">
              <a:rPr lang="en-US" altLang="en-US">
                <a:cs typeface="Arial Unicode MS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cs typeface="Arial Unicode MS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29A655D4-10F0-444A-8007-6B321AEF0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54537" cy="34147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CDB95DC1-E73C-479D-A51F-8FB34AF743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2113" cy="41005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0">
            <a:extLst>
              <a:ext uri="{FF2B5EF4-FFF2-40B4-BE49-F238E27FC236}">
                <a16:creationId xmlns:a16="http://schemas.microsoft.com/office/drawing/2014/main" id="{F6E6BE91-1BB5-46B8-B934-9B329348E51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3CB43A-66A2-45D2-8ECF-E605B096E54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pl-PL" altLang="en-US" sz="1400"/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70C08A67-E2FA-4C92-BB47-809077C45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72EDECC-4890-44C7-AA37-FF765481F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">
            <a:extLst>
              <a:ext uri="{FF2B5EF4-FFF2-40B4-BE49-F238E27FC236}">
                <a16:creationId xmlns:a16="http://schemas.microsoft.com/office/drawing/2014/main" id="{DF967D45-C2E4-433E-B5E8-4C1E33875D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C7E16C-3D63-4B5B-81D6-8817E44B306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pl-PL" altLang="en-US" sz="1400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AF8B7368-A3DE-49BB-9AF3-654F34BD6C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1E046035-1E8D-4F90-8D54-42B9E652E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0">
            <a:extLst>
              <a:ext uri="{FF2B5EF4-FFF2-40B4-BE49-F238E27FC236}">
                <a16:creationId xmlns:a16="http://schemas.microsoft.com/office/drawing/2014/main" id="{20784B0F-3C22-4456-BED3-624146337EA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FCE815-B4BF-4333-A2D3-E775A3B3E9EC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pl-PL" altLang="en-US" sz="1400"/>
          </a:p>
        </p:txBody>
      </p:sp>
      <p:sp>
        <p:nvSpPr>
          <p:cNvPr id="38915" name="Rectangle 1">
            <a:extLst>
              <a:ext uri="{FF2B5EF4-FFF2-40B4-BE49-F238E27FC236}">
                <a16:creationId xmlns:a16="http://schemas.microsoft.com/office/drawing/2014/main" id="{AEEED5AE-6E4C-4AFF-BA1C-C524B346CB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50FF79D9-99A7-41BD-BC66-71EB80450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0">
            <a:extLst>
              <a:ext uri="{FF2B5EF4-FFF2-40B4-BE49-F238E27FC236}">
                <a16:creationId xmlns:a16="http://schemas.microsoft.com/office/drawing/2014/main" id="{A94358B7-19F7-4B9D-B072-37108BB24EE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00727A3-798D-4524-8C5C-09ACC6F37497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pl-PL" altLang="en-US" sz="1400"/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A8B01A11-B07A-42BD-A906-A9B008A724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18D5CA14-F95E-4CF1-A93F-DE1C6ACB3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0">
            <a:extLst>
              <a:ext uri="{FF2B5EF4-FFF2-40B4-BE49-F238E27FC236}">
                <a16:creationId xmlns:a16="http://schemas.microsoft.com/office/drawing/2014/main" id="{15236E63-E137-4AB1-B92C-90A406567C8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3538BE-7D32-4CA9-8381-44C287F506DE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pl-PL" altLang="en-US" sz="1400"/>
          </a:p>
        </p:txBody>
      </p:sp>
      <p:sp>
        <p:nvSpPr>
          <p:cNvPr id="43011" name="Rectangle 1">
            <a:extLst>
              <a:ext uri="{FF2B5EF4-FFF2-40B4-BE49-F238E27FC236}">
                <a16:creationId xmlns:a16="http://schemas.microsoft.com/office/drawing/2014/main" id="{47586840-6EE6-46BB-BE26-344135CEB9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5704BDBC-C5B0-4792-A0C2-E70ACFA57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7B902381-B638-4F39-9451-621A580C354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937623-DB2F-4A79-865D-B76298C181C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16737" name="Text Box 1">
            <a:extLst>
              <a:ext uri="{FF2B5EF4-FFF2-40B4-BE49-F238E27FC236}">
                <a16:creationId xmlns:a16="http://schemas.microsoft.com/office/drawing/2014/main" id="{52F8E957-5EEC-4456-A061-387DEF8D7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12725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04EA5110-6086-4E4F-8B90-2CCD3630F785}" type="slidenum">
              <a:rPr lang="pl-PL" altLang="en-US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algn="r">
                <a:buClrTx/>
                <a:buFontTx/>
                <a:buNone/>
              </a:pPr>
              <a:t>31</a:t>
            </a:fld>
            <a:endParaRPr lang="pl-PL" altLang="en-US" sz="1200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AD45904A-419F-485A-8740-E219E94FF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DADDEC3D-B1BA-4D1B-AA4C-718B6C758D53}" type="slidenum">
              <a:rPr lang="pl-PL" altLang="en-US" sz="1200">
                <a:solidFill>
                  <a:srgbClr val="000000"/>
                </a:solidFill>
                <a:cs typeface="Arial Unicode MS" charset="0"/>
              </a:rPr>
              <a:pPr algn="r">
                <a:buClrTx/>
                <a:buFontTx/>
                <a:buNone/>
              </a:pPr>
              <a:t>31</a:t>
            </a:fld>
            <a:endParaRPr lang="pl-PL" altLang="en-US" sz="1200">
              <a:solidFill>
                <a:srgbClr val="000000"/>
              </a:solidFill>
              <a:cs typeface="Arial Unicode MS" charset="0"/>
            </a:endParaRPr>
          </a:p>
        </p:txBody>
      </p:sp>
      <p:sp>
        <p:nvSpPr>
          <p:cNvPr id="116739" name="Text Box 3">
            <a:extLst>
              <a:ext uri="{FF2B5EF4-FFF2-40B4-BE49-F238E27FC236}">
                <a16:creationId xmlns:a16="http://schemas.microsoft.com/office/drawing/2014/main" id="{083A7C7E-09B2-4980-B05A-BE1B9151A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ED76DC3B-F6E1-4D94-9B41-DA29EDA3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1" name="Rectangle 5">
            <a:extLst>
              <a:ext uri="{FF2B5EF4-FFF2-40B4-BE49-F238E27FC236}">
                <a16:creationId xmlns:a16="http://schemas.microsoft.com/office/drawing/2014/main" id="{26114C62-174D-4E37-A154-2A14E450518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C813DC40-551D-44F1-A200-2ECD308B35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D01EBB81-ACA6-4EC3-83E5-C60778BBB58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A8D0AE-A0A4-4EE5-BA4E-1D8499AE9820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17761" name="Rectangle 1">
            <a:extLst>
              <a:ext uri="{FF2B5EF4-FFF2-40B4-BE49-F238E27FC236}">
                <a16:creationId xmlns:a16="http://schemas.microsoft.com/office/drawing/2014/main" id="{012D11E3-3F32-47B3-9010-0855E8B51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E66894A9-71F0-492E-8F49-F3D43BA6FA9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8">
            <a:extLst>
              <a:ext uri="{FF2B5EF4-FFF2-40B4-BE49-F238E27FC236}">
                <a16:creationId xmlns:a16="http://schemas.microsoft.com/office/drawing/2014/main" id="{936B7E73-28DB-4D8C-8E2A-49ECC341C93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BA5D2D-2CB1-4122-A3A9-C4106058A4CD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pl-PL" altLang="en-US" sz="1400"/>
          </a:p>
        </p:txBody>
      </p:sp>
      <p:sp>
        <p:nvSpPr>
          <p:cNvPr id="12291" name="Rectangle 1">
            <a:extLst>
              <a:ext uri="{FF2B5EF4-FFF2-40B4-BE49-F238E27FC236}">
                <a16:creationId xmlns:a16="http://schemas.microsoft.com/office/drawing/2014/main" id="{634ED8F5-4ABC-4F9F-BB0F-10B88A6CB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10E0B054-FC61-455C-8E51-D707CAA73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410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9">
            <a:extLst>
              <a:ext uri="{FF2B5EF4-FFF2-40B4-BE49-F238E27FC236}">
                <a16:creationId xmlns:a16="http://schemas.microsoft.com/office/drawing/2014/main" id="{76CD50EE-E0AB-4AB6-A254-95F23C0EF7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CEC73784-76F3-4FA3-861B-0468431EB33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Text Box 1">
            <a:extLst>
              <a:ext uri="{FF2B5EF4-FFF2-40B4-BE49-F238E27FC236}">
                <a16:creationId xmlns:a16="http://schemas.microsoft.com/office/drawing/2014/main" id="{3DE30B28-AF29-46BB-8062-F23649036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12725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fld id="{38F27D51-45F2-4181-A0FA-21071882856F}" type="slidenum">
              <a:rPr lang="pl-PL" altLang="en-US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algn="r"/>
              <a:t>33</a:t>
            </a:fld>
            <a:endParaRPr lang="pl-PL" altLang="en-US" sz="1200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BFA6365F-6251-4293-BA5D-3FCE452A3F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1BACCE52-B2D4-4837-9970-767A21E9B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>
                <a:cs typeface="Arial" panose="020B0604020202020204" pitchFamily="34" charset="0"/>
              </a:rPr>
              <a:t>w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9">
            <a:extLst>
              <a:ext uri="{FF2B5EF4-FFF2-40B4-BE49-F238E27FC236}">
                <a16:creationId xmlns:a16="http://schemas.microsoft.com/office/drawing/2014/main" id="{F014F791-CEFF-480F-9C40-EC99CBB668C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9099628B-1ED5-4782-B726-D34F197CF168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505BB91E-E3D9-465D-B8FA-2FF736B87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12725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fld id="{F6CB39AC-0C31-4B9D-A3EF-A2D491FF66AD}" type="slidenum">
              <a:rPr lang="pl-PL" altLang="en-US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rPr>
              <a:pPr algn="r"/>
              <a:t>37</a:t>
            </a:fld>
            <a:endParaRPr lang="pl-PL" altLang="en-US" sz="1200">
              <a:solidFill>
                <a:srgbClr val="000000"/>
              </a:solidFill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D845B036-BDF2-4453-9ACA-63D43C5EC2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29FCDE8F-69B5-435A-9DE1-A9F084DBD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0">
            <a:extLst>
              <a:ext uri="{FF2B5EF4-FFF2-40B4-BE49-F238E27FC236}">
                <a16:creationId xmlns:a16="http://schemas.microsoft.com/office/drawing/2014/main" id="{1898CDB9-661B-4E2B-8EE5-E27D89ADCDE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AE96BB-4B2C-4460-A76B-702AF2C206F9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pl-PL" altLang="en-US" sz="1400"/>
          </a:p>
        </p:txBody>
      </p:sp>
      <p:sp>
        <p:nvSpPr>
          <p:cNvPr id="53251" name="Text Box 1">
            <a:extLst>
              <a:ext uri="{FF2B5EF4-FFF2-40B4-BE49-F238E27FC236}">
                <a16:creationId xmlns:a16="http://schemas.microsoft.com/office/drawing/2014/main" id="{9094F930-5A86-4A11-A86D-062DC3519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B17EB40-8695-4541-8DED-913FFCFFF48C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3252" name="Text Box 2">
            <a:extLst>
              <a:ext uri="{FF2B5EF4-FFF2-40B4-BE49-F238E27FC236}">
                <a16:creationId xmlns:a16="http://schemas.microsoft.com/office/drawing/2014/main" id="{D101796B-5600-4E34-9692-8EB3C142A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3253" name="Text Box 3">
            <a:extLst>
              <a:ext uri="{FF2B5EF4-FFF2-40B4-BE49-F238E27FC236}">
                <a16:creationId xmlns:a16="http://schemas.microsoft.com/office/drawing/2014/main" id="{0F65686D-9A02-456E-B73D-7455A7337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3254" name="Rectangle 4">
            <a:extLst>
              <a:ext uri="{FF2B5EF4-FFF2-40B4-BE49-F238E27FC236}">
                <a16:creationId xmlns:a16="http://schemas.microsoft.com/office/drawing/2014/main" id="{BB5E9848-6C0A-426A-B245-F11E1EBF04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801688"/>
            <a:ext cx="5345112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5" name="Rectangle 5">
            <a:extLst>
              <a:ext uri="{FF2B5EF4-FFF2-40B4-BE49-F238E27FC236}">
                <a16:creationId xmlns:a16="http://schemas.microsoft.com/office/drawing/2014/main" id="{32D64108-F9AA-4765-9CAB-91A4B4E0C2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0">
            <a:extLst>
              <a:ext uri="{FF2B5EF4-FFF2-40B4-BE49-F238E27FC236}">
                <a16:creationId xmlns:a16="http://schemas.microsoft.com/office/drawing/2014/main" id="{1ECD424F-A2E2-4C77-B3F3-ADB3997DD68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8E8F619-5895-4813-ACEF-485914BBCE46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pl-PL" altLang="en-US" sz="1400"/>
          </a:p>
        </p:txBody>
      </p:sp>
      <p:sp>
        <p:nvSpPr>
          <p:cNvPr id="55299" name="Rectangle 1">
            <a:extLst>
              <a:ext uri="{FF2B5EF4-FFF2-40B4-BE49-F238E27FC236}">
                <a16:creationId xmlns:a16="http://schemas.microsoft.com/office/drawing/2014/main" id="{282A3B95-8B3F-4ABC-8B55-D42969B429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801688"/>
            <a:ext cx="5345112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FEEC2B7E-11FB-4BCE-A152-61693EB47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0">
            <a:extLst>
              <a:ext uri="{FF2B5EF4-FFF2-40B4-BE49-F238E27FC236}">
                <a16:creationId xmlns:a16="http://schemas.microsoft.com/office/drawing/2014/main" id="{0F46DB4E-7489-45BA-95F4-6E81615B5E5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581FAD-FB99-4F4D-953D-94E6D24A5B4B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pl-PL" altLang="en-US" sz="1400"/>
          </a:p>
        </p:txBody>
      </p:sp>
      <p:sp>
        <p:nvSpPr>
          <p:cNvPr id="57347" name="Rectangle 1">
            <a:extLst>
              <a:ext uri="{FF2B5EF4-FFF2-40B4-BE49-F238E27FC236}">
                <a16:creationId xmlns:a16="http://schemas.microsoft.com/office/drawing/2014/main" id="{B0C7EE12-9D48-4D4B-8E28-E96FE67230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1D6005CE-AA56-4C9D-80E2-2DEE0D7933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0">
            <a:extLst>
              <a:ext uri="{FF2B5EF4-FFF2-40B4-BE49-F238E27FC236}">
                <a16:creationId xmlns:a16="http://schemas.microsoft.com/office/drawing/2014/main" id="{46730D7C-1223-4E75-947F-5D35993A2B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53EB48-7DFE-4AC7-92BD-C6E77E9D0E3C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pl-PL" altLang="en-US" sz="1400"/>
          </a:p>
        </p:txBody>
      </p:sp>
      <p:sp>
        <p:nvSpPr>
          <p:cNvPr id="59395" name="Text Box 1">
            <a:extLst>
              <a:ext uri="{FF2B5EF4-FFF2-40B4-BE49-F238E27FC236}">
                <a16:creationId xmlns:a16="http://schemas.microsoft.com/office/drawing/2014/main" id="{8FAB33C0-BA4B-4636-98B3-670C567A3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BEF78D8-C328-4D73-82C3-17828A6E42E6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6" name="Text Box 2">
            <a:extLst>
              <a:ext uri="{FF2B5EF4-FFF2-40B4-BE49-F238E27FC236}">
                <a16:creationId xmlns:a16="http://schemas.microsoft.com/office/drawing/2014/main" id="{36D89427-8D44-40C7-AD8B-DF3C4420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7" name="Text Box 3">
            <a:extLst>
              <a:ext uri="{FF2B5EF4-FFF2-40B4-BE49-F238E27FC236}">
                <a16:creationId xmlns:a16="http://schemas.microsoft.com/office/drawing/2014/main" id="{E0B6501B-4C41-4198-BFFB-F126AA2C0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8" name="Rectangle 4">
            <a:extLst>
              <a:ext uri="{FF2B5EF4-FFF2-40B4-BE49-F238E27FC236}">
                <a16:creationId xmlns:a16="http://schemas.microsoft.com/office/drawing/2014/main" id="{CCAA3CFD-309F-4655-A397-12DCF10777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9" name="Rectangle 5">
            <a:extLst>
              <a:ext uri="{FF2B5EF4-FFF2-40B4-BE49-F238E27FC236}">
                <a16:creationId xmlns:a16="http://schemas.microsoft.com/office/drawing/2014/main" id="{C9C33C4F-F1EF-4ACF-B4ED-D22C42D78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0">
            <a:extLst>
              <a:ext uri="{FF2B5EF4-FFF2-40B4-BE49-F238E27FC236}">
                <a16:creationId xmlns:a16="http://schemas.microsoft.com/office/drawing/2014/main" id="{1FFCEB06-1B46-4B36-9AB0-7B89365F895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F01673F-26AF-4992-B7F0-4D2BEF2ADBD7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pl-PL" altLang="en-US" sz="1400"/>
          </a:p>
        </p:txBody>
      </p:sp>
      <p:sp>
        <p:nvSpPr>
          <p:cNvPr id="62467" name="Rectangle 1">
            <a:extLst>
              <a:ext uri="{FF2B5EF4-FFF2-40B4-BE49-F238E27FC236}">
                <a16:creationId xmlns:a16="http://schemas.microsoft.com/office/drawing/2014/main" id="{AE6D9308-75F7-4684-B726-7ED277352D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812800"/>
            <a:ext cx="5294312" cy="39703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8F7FDF76-E1B7-4805-AA65-8F5FECC1C3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0275" cy="47736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0">
            <a:extLst>
              <a:ext uri="{FF2B5EF4-FFF2-40B4-BE49-F238E27FC236}">
                <a16:creationId xmlns:a16="http://schemas.microsoft.com/office/drawing/2014/main" id="{1E653736-2EEE-433C-925F-D86944F2CB6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54F13D-C497-4198-80C7-87B2EA6F529B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pl-PL" altLang="en-US" sz="1400"/>
          </a:p>
        </p:txBody>
      </p:sp>
      <p:sp>
        <p:nvSpPr>
          <p:cNvPr id="64515" name="Text Box 1">
            <a:extLst>
              <a:ext uri="{FF2B5EF4-FFF2-40B4-BE49-F238E27FC236}">
                <a16:creationId xmlns:a16="http://schemas.microsoft.com/office/drawing/2014/main" id="{10987945-81A5-447E-9EE8-77BC53B12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DDD8AF7-90A6-46E8-84D3-5A7CB16091BC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4516" name="Text Box 2">
            <a:extLst>
              <a:ext uri="{FF2B5EF4-FFF2-40B4-BE49-F238E27FC236}">
                <a16:creationId xmlns:a16="http://schemas.microsoft.com/office/drawing/2014/main" id="{F547B63D-9206-401E-B25C-8B2C5E17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4517" name="Text Box 3">
            <a:extLst>
              <a:ext uri="{FF2B5EF4-FFF2-40B4-BE49-F238E27FC236}">
                <a16:creationId xmlns:a16="http://schemas.microsoft.com/office/drawing/2014/main" id="{50EC0EE4-9153-44C2-9A75-580AB757E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4518" name="Rectangle 4">
            <a:extLst>
              <a:ext uri="{FF2B5EF4-FFF2-40B4-BE49-F238E27FC236}">
                <a16:creationId xmlns:a16="http://schemas.microsoft.com/office/drawing/2014/main" id="{86B862EC-BE87-4442-8494-FBC4E01A80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9" name="Rectangle 5">
            <a:extLst>
              <a:ext uri="{FF2B5EF4-FFF2-40B4-BE49-F238E27FC236}">
                <a16:creationId xmlns:a16="http://schemas.microsoft.com/office/drawing/2014/main" id="{E3F0CCE6-6356-4F66-8CB7-3B682CEA1B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0">
            <a:extLst>
              <a:ext uri="{FF2B5EF4-FFF2-40B4-BE49-F238E27FC236}">
                <a16:creationId xmlns:a16="http://schemas.microsoft.com/office/drawing/2014/main" id="{32CB2B31-022A-4EBF-8D20-36EF3E109CB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74206BF-CAC8-41A6-A2AE-16B43D87E373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pl-PL" altLang="en-US" sz="1400"/>
          </a:p>
        </p:txBody>
      </p:sp>
      <p:sp>
        <p:nvSpPr>
          <p:cNvPr id="67587" name="Text Box 1">
            <a:extLst>
              <a:ext uri="{FF2B5EF4-FFF2-40B4-BE49-F238E27FC236}">
                <a16:creationId xmlns:a16="http://schemas.microsoft.com/office/drawing/2014/main" id="{5AFF484E-8512-4CE7-B66F-2E385EE71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7995552-89D0-4A60-9DD1-DFE0471BC36D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7588" name="Text Box 2">
            <a:extLst>
              <a:ext uri="{FF2B5EF4-FFF2-40B4-BE49-F238E27FC236}">
                <a16:creationId xmlns:a16="http://schemas.microsoft.com/office/drawing/2014/main" id="{89445588-CD71-4333-B50F-10042CCBD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7589" name="Text Box 3">
            <a:extLst>
              <a:ext uri="{FF2B5EF4-FFF2-40B4-BE49-F238E27FC236}">
                <a16:creationId xmlns:a16="http://schemas.microsoft.com/office/drawing/2014/main" id="{7B3052CD-C2D6-40F7-AC9F-D5F438ADA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67590" name="Rectangle 4">
            <a:extLst>
              <a:ext uri="{FF2B5EF4-FFF2-40B4-BE49-F238E27FC236}">
                <a16:creationId xmlns:a16="http://schemas.microsoft.com/office/drawing/2014/main" id="{1B52F83C-3A97-4B8A-AD1A-4E1508549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91" name="Rectangle 5">
            <a:extLst>
              <a:ext uri="{FF2B5EF4-FFF2-40B4-BE49-F238E27FC236}">
                <a16:creationId xmlns:a16="http://schemas.microsoft.com/office/drawing/2014/main" id="{C4E66290-93F1-4C63-AE16-9AC5BCC9C0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0">
            <a:extLst>
              <a:ext uri="{FF2B5EF4-FFF2-40B4-BE49-F238E27FC236}">
                <a16:creationId xmlns:a16="http://schemas.microsoft.com/office/drawing/2014/main" id="{AFDE459E-D061-4947-A457-69A533DFA6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F266DE7-90C6-49F5-9161-F95F29A9B056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pl-PL" altLang="en-US" sz="1400"/>
          </a:p>
        </p:txBody>
      </p:sp>
      <p:sp>
        <p:nvSpPr>
          <p:cNvPr id="73731" name="Rectangle 1">
            <a:extLst>
              <a:ext uri="{FF2B5EF4-FFF2-40B4-BE49-F238E27FC236}">
                <a16:creationId xmlns:a16="http://schemas.microsoft.com/office/drawing/2014/main" id="{9CECC110-66E6-43A7-AA4E-D353E02EB1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0" y="812800"/>
            <a:ext cx="5303838" cy="39766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320BA1B5-D18A-4F34-A574-CF51378EE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8">
            <a:extLst>
              <a:ext uri="{FF2B5EF4-FFF2-40B4-BE49-F238E27FC236}">
                <a16:creationId xmlns:a16="http://schemas.microsoft.com/office/drawing/2014/main" id="{102182A8-1D33-4272-ABE5-2D0D5F6960A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C98BC7E-650E-4B90-A627-9377836A2CA2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pl-PL" altLang="en-US" sz="1400"/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12A8D6E6-3476-4F88-96C8-3902E7AA94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63BBE802-311C-43F2-88F3-97A51AE587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866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0">
            <a:extLst>
              <a:ext uri="{FF2B5EF4-FFF2-40B4-BE49-F238E27FC236}">
                <a16:creationId xmlns:a16="http://schemas.microsoft.com/office/drawing/2014/main" id="{64917BB2-62DA-4F12-9C79-20BB65C5D90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A9C7FED-7DA9-4E2F-A48F-D5AF980B550A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pl-PL" altLang="en-US" sz="1400"/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3E827A72-CB41-450A-8B0B-BD4514EFA6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812800"/>
            <a:ext cx="5294312" cy="39703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08123278-7C7D-4001-BA33-86B91805E5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0275" cy="47736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0">
            <a:extLst>
              <a:ext uri="{FF2B5EF4-FFF2-40B4-BE49-F238E27FC236}">
                <a16:creationId xmlns:a16="http://schemas.microsoft.com/office/drawing/2014/main" id="{E68A3086-DD15-4DD4-93FA-92E641C4E0E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0688BC-3C36-48AD-A4D0-74EB01FCE57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pl-PL" altLang="en-US" sz="1400"/>
          </a:p>
        </p:txBody>
      </p:sp>
      <p:sp>
        <p:nvSpPr>
          <p:cNvPr id="77827" name="Text Box 1">
            <a:extLst>
              <a:ext uri="{FF2B5EF4-FFF2-40B4-BE49-F238E27FC236}">
                <a16:creationId xmlns:a16="http://schemas.microsoft.com/office/drawing/2014/main" id="{321350CF-B056-499C-A94F-6E997ADBC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36B063D-A994-487C-AFC9-6B12711F9BD2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77828" name="Text Box 2">
            <a:extLst>
              <a:ext uri="{FF2B5EF4-FFF2-40B4-BE49-F238E27FC236}">
                <a16:creationId xmlns:a16="http://schemas.microsoft.com/office/drawing/2014/main" id="{97F82A1B-6845-403F-868F-567667769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77829" name="Text Box 3">
            <a:extLst>
              <a:ext uri="{FF2B5EF4-FFF2-40B4-BE49-F238E27FC236}">
                <a16:creationId xmlns:a16="http://schemas.microsoft.com/office/drawing/2014/main" id="{55BEAB62-03B2-4EB6-AA9D-33EE9A743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77830" name="Rectangle 4">
            <a:extLst>
              <a:ext uri="{FF2B5EF4-FFF2-40B4-BE49-F238E27FC236}">
                <a16:creationId xmlns:a16="http://schemas.microsoft.com/office/drawing/2014/main" id="{9ADA9393-B83C-437C-BC58-0DB5BBF95C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31" name="Text Box 5">
            <a:extLst>
              <a:ext uri="{FF2B5EF4-FFF2-40B4-BE49-F238E27FC236}">
                <a16:creationId xmlns:a16="http://schemas.microsoft.com/office/drawing/2014/main" id="{149644FD-B82F-417C-B942-D1B1ADA0C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sz="1400">
                <a:cs typeface="Arial" panose="020B0604020202020204" pitchFamily="34" charset="0"/>
              </a:rPr>
              <a:t>Pewność ciągłość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0">
            <a:extLst>
              <a:ext uri="{FF2B5EF4-FFF2-40B4-BE49-F238E27FC236}">
                <a16:creationId xmlns:a16="http://schemas.microsoft.com/office/drawing/2014/main" id="{4D432409-A369-4A12-A861-A9503BB7BA4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C29EE6-FD72-4C08-AAE7-C8019A636BBA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pl-PL" altLang="en-US" sz="1400"/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6F26CB16-8805-44AC-9EE6-BDC81EE719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9F0D9C29-9551-40BA-90BF-1471C54E33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0">
            <a:extLst>
              <a:ext uri="{FF2B5EF4-FFF2-40B4-BE49-F238E27FC236}">
                <a16:creationId xmlns:a16="http://schemas.microsoft.com/office/drawing/2014/main" id="{A6A52C14-0944-4CC2-A0E9-A5C5842198E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C02C39-4890-42D1-9AB1-C1972E2CF9FE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pl-PL" altLang="en-US" sz="1400"/>
          </a:p>
        </p:txBody>
      </p:sp>
      <p:sp>
        <p:nvSpPr>
          <p:cNvPr id="81923" name="Rectangle 1">
            <a:extLst>
              <a:ext uri="{FF2B5EF4-FFF2-40B4-BE49-F238E27FC236}">
                <a16:creationId xmlns:a16="http://schemas.microsoft.com/office/drawing/2014/main" id="{8EF4B04F-CC64-47AE-A672-89D782835C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801688"/>
            <a:ext cx="5345112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97FDB145-E0C3-4775-8DE4-8AEE977F9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0">
            <a:extLst>
              <a:ext uri="{FF2B5EF4-FFF2-40B4-BE49-F238E27FC236}">
                <a16:creationId xmlns:a16="http://schemas.microsoft.com/office/drawing/2014/main" id="{089448BD-166D-4FA5-B7B0-EE586DFEC85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14271BC-CCDF-4BF0-8226-B86A999DC725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pl-PL" altLang="en-US" sz="1400"/>
          </a:p>
        </p:txBody>
      </p:sp>
      <p:sp>
        <p:nvSpPr>
          <p:cNvPr id="83971" name="Rectangle 1">
            <a:extLst>
              <a:ext uri="{FF2B5EF4-FFF2-40B4-BE49-F238E27FC236}">
                <a16:creationId xmlns:a16="http://schemas.microsoft.com/office/drawing/2014/main" id="{5EE3F83D-780B-4A96-8ABB-697BCC27E5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E7AF3060-98A3-4635-90BA-1039A08B1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2">
            <a:extLst>
              <a:ext uri="{FF2B5EF4-FFF2-40B4-BE49-F238E27FC236}">
                <a16:creationId xmlns:a16="http://schemas.microsoft.com/office/drawing/2014/main" id="{F184BCF3-3EAA-461E-8B23-F99AE7A929F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4F31A34-70B8-4DF7-9322-9EDF1D27D9B8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400"/>
          </a:p>
        </p:txBody>
      </p:sp>
      <p:sp>
        <p:nvSpPr>
          <p:cNvPr id="12291" name="Rectangle 1">
            <a:extLst>
              <a:ext uri="{FF2B5EF4-FFF2-40B4-BE49-F238E27FC236}">
                <a16:creationId xmlns:a16="http://schemas.microsoft.com/office/drawing/2014/main" id="{94F8423C-024E-47DB-B1FD-07A05B1FA0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921367-B32E-42AB-BA7D-14483CF4A8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2">
            <a:extLst>
              <a:ext uri="{FF2B5EF4-FFF2-40B4-BE49-F238E27FC236}">
                <a16:creationId xmlns:a16="http://schemas.microsoft.com/office/drawing/2014/main" id="{FD2F4C12-D6EC-4165-AC05-0656C0979FF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153FF0-0056-422E-9D23-9D431FD92B56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400"/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87C0B4A5-4114-4F69-B681-D6C0BF661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FC7EE7DA-F60B-4308-9B3A-3C2D71A558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2">
            <a:extLst>
              <a:ext uri="{FF2B5EF4-FFF2-40B4-BE49-F238E27FC236}">
                <a16:creationId xmlns:a16="http://schemas.microsoft.com/office/drawing/2014/main" id="{D4BA4519-3C53-43B4-BA47-8905D471C74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45DE2A5-923D-47EA-A253-C00A814C94A1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18435" name="Rectangle 1">
            <a:extLst>
              <a:ext uri="{FF2B5EF4-FFF2-40B4-BE49-F238E27FC236}">
                <a16:creationId xmlns:a16="http://schemas.microsoft.com/office/drawing/2014/main" id="{A42E8A8D-BA75-4C76-BA95-EEACB5EC60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4300" y="763588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A15D398F-02C8-4907-A000-4340E7B713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5213" cy="44529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ymbol zastępczy obrazu slajdu 1">
            <a:extLst>
              <a:ext uri="{FF2B5EF4-FFF2-40B4-BE49-F238E27FC236}">
                <a16:creationId xmlns:a16="http://schemas.microsoft.com/office/drawing/2014/main" id="{DB4BD75B-9978-4031-B46C-BFCDEB4A55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4300" y="763588"/>
            <a:ext cx="4929188" cy="3697287"/>
          </a:xfrm>
        </p:spPr>
      </p:sp>
      <p:sp>
        <p:nvSpPr>
          <p:cNvPr id="21507" name="Symbol zastępczy notatek 2">
            <a:extLst>
              <a:ext uri="{FF2B5EF4-FFF2-40B4-BE49-F238E27FC236}">
                <a16:creationId xmlns:a16="http://schemas.microsoft.com/office/drawing/2014/main" id="{4DDA8C05-D097-46C8-823C-78B4AAAFE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ymbol zastępczy numeru slajdu 3">
            <a:extLst>
              <a:ext uri="{FF2B5EF4-FFF2-40B4-BE49-F238E27FC236}">
                <a16:creationId xmlns:a16="http://schemas.microsoft.com/office/drawing/2014/main" id="{18EA7ACF-087F-4F2E-A824-C0382FE76519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C4F10DB5-03E9-4242-94B8-1A42484A23E6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52">
            <a:extLst>
              <a:ext uri="{FF2B5EF4-FFF2-40B4-BE49-F238E27FC236}">
                <a16:creationId xmlns:a16="http://schemas.microsoft.com/office/drawing/2014/main" id="{3CD7BA48-01B9-42E4-BF51-BC919CA9EA5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6241B66-6AE5-45E9-88EF-754EB89BC61F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en-US" sz="1400"/>
          </a:p>
        </p:txBody>
      </p:sp>
      <p:sp>
        <p:nvSpPr>
          <p:cNvPr id="150531" name="Rectangle 1">
            <a:extLst>
              <a:ext uri="{FF2B5EF4-FFF2-40B4-BE49-F238E27FC236}">
                <a16:creationId xmlns:a16="http://schemas.microsoft.com/office/drawing/2014/main" id="{0088FEFF-EE00-4018-AFFF-7A9F2545E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1887" cy="37068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2" name="Rectangle 2">
            <a:extLst>
              <a:ext uri="{FF2B5EF4-FFF2-40B4-BE49-F238E27FC236}">
                <a16:creationId xmlns:a16="http://schemas.microsoft.com/office/drawing/2014/main" id="{40AF5517-F82E-48B6-B058-417797E47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59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8">
            <a:extLst>
              <a:ext uri="{FF2B5EF4-FFF2-40B4-BE49-F238E27FC236}">
                <a16:creationId xmlns:a16="http://schemas.microsoft.com/office/drawing/2014/main" id="{B2D42D7E-FBCC-4CD1-AB00-46D00781BDB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A7BD8B3-43AD-478A-A3E9-6DABE56CD04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pl-PL" altLang="en-US" sz="1400"/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9B328D5F-A8BE-474C-93AA-9A46C96E97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35588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AE80FB0-2D6F-4DEE-952A-6F56C5BA99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2">
            <a:extLst>
              <a:ext uri="{FF2B5EF4-FFF2-40B4-BE49-F238E27FC236}">
                <a16:creationId xmlns:a16="http://schemas.microsoft.com/office/drawing/2014/main" id="{7928360A-26E5-41DA-9CF9-39399E2C7E3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5406F41-86DC-46A8-96FB-21D44EC93EFF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en-US" altLang="en-US" sz="1400"/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D27E3609-7D4A-42E6-9384-544044211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BC6E56E-FF57-4C5B-8F55-029339A2C1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2">
            <a:extLst>
              <a:ext uri="{FF2B5EF4-FFF2-40B4-BE49-F238E27FC236}">
                <a16:creationId xmlns:a16="http://schemas.microsoft.com/office/drawing/2014/main" id="{281A55BC-34CF-49C5-B694-CD871A3144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B09FFC-D8C3-4D5B-B8AA-2318FB83294C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altLang="en-US" sz="1400"/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2DEC0A4C-A2F8-4583-BD74-2541E810CE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93FAA362-E8E2-4DC9-BFB9-2BAFB393D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2">
            <a:extLst>
              <a:ext uri="{FF2B5EF4-FFF2-40B4-BE49-F238E27FC236}">
                <a16:creationId xmlns:a16="http://schemas.microsoft.com/office/drawing/2014/main" id="{3106D352-5AA5-43E7-BD8C-0FB54B45E82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A6D64FE-6BA7-4EAA-AE3F-0C5509F1021A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altLang="en-US" sz="1400"/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EF3ABE1F-CBF6-41E7-9F53-CE63042EEF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4A5BDD46-750E-4954-B92A-BA998A72C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2">
            <a:extLst>
              <a:ext uri="{FF2B5EF4-FFF2-40B4-BE49-F238E27FC236}">
                <a16:creationId xmlns:a16="http://schemas.microsoft.com/office/drawing/2014/main" id="{C4A26A19-96E4-4F05-B357-3BCFC0B4233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B0B7EFB-C159-41ED-85C7-8BA5058C4CB0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altLang="en-US" sz="1400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96CFB926-766F-44D5-BF12-FCBED225D5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54063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73068063-C3C0-46C1-B2C6-660402988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6288" y="4776788"/>
            <a:ext cx="6218237" cy="4525962"/>
          </a:xfrm>
          <a:noFill/>
          <a:extLs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6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EE6E9778-5F24-44EB-904D-896F5FE9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9553575"/>
            <a:ext cx="33670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spcBef>
                <a:spcPct val="0"/>
              </a:spcBef>
            </a:pPr>
            <a:fld id="{3CA9BDAC-78B7-4263-B9A5-28C6A615DFE8}" type="slidenum">
              <a:rPr lang="en-US" altLang="en-US" sz="2400">
                <a:latin typeface="Arial" panose="020B0604020202020204" pitchFamily="34" charset="0"/>
                <a:ea typeface="新細明體" panose="02020500000000000000" pitchFamily="18" charset="-120"/>
              </a:rPr>
              <a:pPr eaLnBrk="1">
                <a:spcBef>
                  <a:spcPct val="0"/>
                </a:spcBef>
              </a:pPr>
              <a:t>73</a:t>
            </a:fld>
            <a:endParaRPr lang="en-US" altLang="en-US" sz="24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2">
            <a:extLst>
              <a:ext uri="{FF2B5EF4-FFF2-40B4-BE49-F238E27FC236}">
                <a16:creationId xmlns:a16="http://schemas.microsoft.com/office/drawing/2014/main" id="{FA465061-CDB3-492E-9A21-B1D59C6CB84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5730FB5-694A-40E6-86E7-2F0B6D12A239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altLang="en-US" sz="1400"/>
          </a:p>
        </p:txBody>
      </p:sp>
      <p:sp>
        <p:nvSpPr>
          <p:cNvPr id="39939" name="Rectangle 1">
            <a:extLst>
              <a:ext uri="{FF2B5EF4-FFF2-40B4-BE49-F238E27FC236}">
                <a16:creationId xmlns:a16="http://schemas.microsoft.com/office/drawing/2014/main" id="{E0375B55-C66D-467B-A931-557DA855A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5CFE484D-B395-4F21-957B-D4748453F0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2">
            <a:extLst>
              <a:ext uri="{FF2B5EF4-FFF2-40B4-BE49-F238E27FC236}">
                <a16:creationId xmlns:a16="http://schemas.microsoft.com/office/drawing/2014/main" id="{DE90219C-6B35-474B-8AF8-165ABD4194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DE8546A-92C4-4C1E-A705-91BA95D56C4A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 sz="1400"/>
          </a:p>
        </p:txBody>
      </p:sp>
      <p:sp>
        <p:nvSpPr>
          <p:cNvPr id="41987" name="Rectangle 1">
            <a:extLst>
              <a:ext uri="{FF2B5EF4-FFF2-40B4-BE49-F238E27FC236}">
                <a16:creationId xmlns:a16="http://schemas.microsoft.com/office/drawing/2014/main" id="{D45FCC4B-D466-412D-BA65-F31617F99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F44E4C51-C371-4DDA-B657-38FDC3BE0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6288" y="4776788"/>
            <a:ext cx="621665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2">
            <a:extLst>
              <a:ext uri="{FF2B5EF4-FFF2-40B4-BE49-F238E27FC236}">
                <a16:creationId xmlns:a16="http://schemas.microsoft.com/office/drawing/2014/main" id="{D4700749-26F8-40DE-8217-8DE7C4978F8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AB76B6A-FD61-48B1-AC90-69B64BCC1AD9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en-US" altLang="en-US" sz="1400"/>
          </a:p>
        </p:txBody>
      </p:sp>
      <p:sp>
        <p:nvSpPr>
          <p:cNvPr id="45059" name="Rectangle 1">
            <a:extLst>
              <a:ext uri="{FF2B5EF4-FFF2-40B4-BE49-F238E27FC236}">
                <a16:creationId xmlns:a16="http://schemas.microsoft.com/office/drawing/2014/main" id="{EF747028-3FB8-4233-95D2-D8849A520C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58E12419-5756-4673-897F-915020A88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0">
            <a:extLst>
              <a:ext uri="{FF2B5EF4-FFF2-40B4-BE49-F238E27FC236}">
                <a16:creationId xmlns:a16="http://schemas.microsoft.com/office/drawing/2014/main" id="{E0D2321E-FFC1-430D-B252-9C21138F1AD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B21549-7D0C-4329-B9EF-46C0B5D1259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pl-PL" altLang="en-US" sz="1400"/>
          </a:p>
        </p:txBody>
      </p:sp>
      <p:sp>
        <p:nvSpPr>
          <p:cNvPr id="121859" name="Rectangle 1">
            <a:extLst>
              <a:ext uri="{FF2B5EF4-FFF2-40B4-BE49-F238E27FC236}">
                <a16:creationId xmlns:a16="http://schemas.microsoft.com/office/drawing/2014/main" id="{EF461969-9905-4347-B060-67F6E8A550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C0A0DE29-895B-4976-8FB0-40F55A77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52">
            <a:extLst>
              <a:ext uri="{FF2B5EF4-FFF2-40B4-BE49-F238E27FC236}">
                <a16:creationId xmlns:a16="http://schemas.microsoft.com/office/drawing/2014/main" id="{CB333FBA-0B9C-458B-8AE4-A19DEC16FB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431D24D-C102-4B08-8605-A3B2F2C45D8D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en-US" altLang="en-US" sz="1400"/>
          </a:p>
        </p:txBody>
      </p:sp>
      <p:sp>
        <p:nvSpPr>
          <p:cNvPr id="123907" name="Rectangle 1">
            <a:extLst>
              <a:ext uri="{FF2B5EF4-FFF2-40B4-BE49-F238E27FC236}">
                <a16:creationId xmlns:a16="http://schemas.microsoft.com/office/drawing/2014/main" id="{3F660C77-ED92-406A-9AD8-FA10617A58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7950" y="763588"/>
            <a:ext cx="4973638" cy="37290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8" name="Rectangle 2">
            <a:extLst>
              <a:ext uri="{FF2B5EF4-FFF2-40B4-BE49-F238E27FC236}">
                <a16:creationId xmlns:a16="http://schemas.microsoft.com/office/drawing/2014/main" id="{30AD2065-DD0B-4E8D-8665-0B4B033EF0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52">
            <a:extLst>
              <a:ext uri="{FF2B5EF4-FFF2-40B4-BE49-F238E27FC236}">
                <a16:creationId xmlns:a16="http://schemas.microsoft.com/office/drawing/2014/main" id="{105686BD-2EFC-47EF-8B38-3F072239885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8FD4DE-827B-4E20-8B22-FAFAAA6BC6EA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en-US" altLang="en-US" sz="1400"/>
          </a:p>
        </p:txBody>
      </p:sp>
      <p:sp>
        <p:nvSpPr>
          <p:cNvPr id="125955" name="Rectangle 1">
            <a:extLst>
              <a:ext uri="{FF2B5EF4-FFF2-40B4-BE49-F238E27FC236}">
                <a16:creationId xmlns:a16="http://schemas.microsoft.com/office/drawing/2014/main" id="{E79FEF98-8B82-4F0B-9F3D-1145B8EC9C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37125" cy="37020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2E6585ED-FE5D-4349-9E49-B708D36C7A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0">
            <a:extLst>
              <a:ext uri="{FF2B5EF4-FFF2-40B4-BE49-F238E27FC236}">
                <a16:creationId xmlns:a16="http://schemas.microsoft.com/office/drawing/2014/main" id="{DF90AB47-781E-4D6E-AEBE-4218F8B16FA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322EDD1-2884-4D87-85F2-3E15250C50F3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pl-PL" altLang="en-US" sz="1400"/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AB99887F-50DC-4321-B1D7-5173F491C2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34000" cy="4000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F4FEBF85-DB58-47BD-B8BE-6E89E6C5D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52">
            <a:extLst>
              <a:ext uri="{FF2B5EF4-FFF2-40B4-BE49-F238E27FC236}">
                <a16:creationId xmlns:a16="http://schemas.microsoft.com/office/drawing/2014/main" id="{823B3F93-E1DC-44D1-AAC5-DCF6F8EC72C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130462-8199-4E05-AD67-32A28EEA2DAB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altLang="en-US" sz="1400"/>
          </a:p>
        </p:txBody>
      </p:sp>
      <p:sp>
        <p:nvSpPr>
          <p:cNvPr id="128003" name="Rectangle 1">
            <a:extLst>
              <a:ext uri="{FF2B5EF4-FFF2-40B4-BE49-F238E27FC236}">
                <a16:creationId xmlns:a16="http://schemas.microsoft.com/office/drawing/2014/main" id="{DCEB829A-9A29-4FD8-BA30-2D3D1A7AE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4775" y="763588"/>
            <a:ext cx="5002213" cy="37512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748E009E-5257-465E-B0F9-A8DE2B4D5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2">
            <a:extLst>
              <a:ext uri="{FF2B5EF4-FFF2-40B4-BE49-F238E27FC236}">
                <a16:creationId xmlns:a16="http://schemas.microsoft.com/office/drawing/2014/main" id="{F57CA3AF-68E8-4708-B046-CB9E9437F81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C61A73B-2F5D-4000-84F0-E769602BEB2E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en-US" sz="1400"/>
          </a:p>
        </p:txBody>
      </p:sp>
      <p:sp>
        <p:nvSpPr>
          <p:cNvPr id="47107" name="Rectangle 1">
            <a:extLst>
              <a:ext uri="{FF2B5EF4-FFF2-40B4-BE49-F238E27FC236}">
                <a16:creationId xmlns:a16="http://schemas.microsoft.com/office/drawing/2014/main" id="{AB1BF271-FBCB-478B-9A62-F084A53C9C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070DBA48-E987-4F42-8ED3-6D5829253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7230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0">
            <a:extLst>
              <a:ext uri="{FF2B5EF4-FFF2-40B4-BE49-F238E27FC236}">
                <a16:creationId xmlns:a16="http://schemas.microsoft.com/office/drawing/2014/main" id="{FF11E199-DDC7-47B4-9CFE-31BA6D1485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C6E6324-66A3-477A-A783-12F7FFD12A97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pl-PL" altLang="en-US" sz="1400"/>
          </a:p>
        </p:txBody>
      </p:sp>
      <p:sp>
        <p:nvSpPr>
          <p:cNvPr id="88067" name="Rectangle 1">
            <a:extLst>
              <a:ext uri="{FF2B5EF4-FFF2-40B4-BE49-F238E27FC236}">
                <a16:creationId xmlns:a16="http://schemas.microsoft.com/office/drawing/2014/main" id="{71A3E772-A038-44FC-979B-8D84FFA50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339048A9-FE39-476A-BB1F-E0A6C38C1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392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52">
            <a:extLst>
              <a:ext uri="{FF2B5EF4-FFF2-40B4-BE49-F238E27FC236}">
                <a16:creationId xmlns:a16="http://schemas.microsoft.com/office/drawing/2014/main" id="{C79C44EB-D0FB-488A-8C93-90CAD84813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EB4E39-7686-478C-BC7E-D0A4EC442EA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altLang="en-US" sz="1400"/>
          </a:p>
        </p:txBody>
      </p:sp>
      <p:sp>
        <p:nvSpPr>
          <p:cNvPr id="132099" name="Rectangle 1">
            <a:extLst>
              <a:ext uri="{FF2B5EF4-FFF2-40B4-BE49-F238E27FC236}">
                <a16:creationId xmlns:a16="http://schemas.microsoft.com/office/drawing/2014/main" id="{448FE5AC-A340-4D27-914F-9D94CED124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7950" y="763588"/>
            <a:ext cx="4973638" cy="37290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24E54158-BAC3-408A-89FE-90B691038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52">
            <a:extLst>
              <a:ext uri="{FF2B5EF4-FFF2-40B4-BE49-F238E27FC236}">
                <a16:creationId xmlns:a16="http://schemas.microsoft.com/office/drawing/2014/main" id="{015E4140-AE75-4714-B234-17F0286B31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78F99A-58CC-4D4B-9B35-0B80EB12C805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93</a:t>
            </a:fld>
            <a:endParaRPr lang="en-US" altLang="en-US" sz="1400"/>
          </a:p>
        </p:txBody>
      </p:sp>
      <p:sp>
        <p:nvSpPr>
          <p:cNvPr id="136195" name="Rectangle 1">
            <a:extLst>
              <a:ext uri="{FF2B5EF4-FFF2-40B4-BE49-F238E27FC236}">
                <a16:creationId xmlns:a16="http://schemas.microsoft.com/office/drawing/2014/main" id="{6A1AF389-54EA-4601-9C48-5DA5D0B39D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6" name="Rectangle 2">
            <a:extLst>
              <a:ext uri="{FF2B5EF4-FFF2-40B4-BE49-F238E27FC236}">
                <a16:creationId xmlns:a16="http://schemas.microsoft.com/office/drawing/2014/main" id="{3FA20962-72C0-4180-8653-2E7430E57B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52">
            <a:extLst>
              <a:ext uri="{FF2B5EF4-FFF2-40B4-BE49-F238E27FC236}">
                <a16:creationId xmlns:a16="http://schemas.microsoft.com/office/drawing/2014/main" id="{20195CCE-A9A6-4541-ADE2-D06A524B8C4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CD4C3BE-D5CC-45F3-9EFA-16B3E072C80E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altLang="en-US" sz="1400"/>
          </a:p>
        </p:txBody>
      </p:sp>
      <p:sp>
        <p:nvSpPr>
          <p:cNvPr id="138243" name="Rectangle 1">
            <a:extLst>
              <a:ext uri="{FF2B5EF4-FFF2-40B4-BE49-F238E27FC236}">
                <a16:creationId xmlns:a16="http://schemas.microsoft.com/office/drawing/2014/main" id="{49A95DD2-EA52-456C-A55A-C5339115C3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4" name="Rectangle 2">
            <a:extLst>
              <a:ext uri="{FF2B5EF4-FFF2-40B4-BE49-F238E27FC236}">
                <a16:creationId xmlns:a16="http://schemas.microsoft.com/office/drawing/2014/main" id="{D5FEF3E7-7188-4E54-94AE-0E7C92F40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52">
            <a:extLst>
              <a:ext uri="{FF2B5EF4-FFF2-40B4-BE49-F238E27FC236}">
                <a16:creationId xmlns:a16="http://schemas.microsoft.com/office/drawing/2014/main" id="{F466CCD6-3C55-4F99-BFD5-42866854AFD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84A8A8A-E8AE-4A54-8C2E-9E28F0510E9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altLang="en-US" sz="1400"/>
          </a:p>
        </p:txBody>
      </p:sp>
      <p:sp>
        <p:nvSpPr>
          <p:cNvPr id="140291" name="Rectangle 1">
            <a:extLst>
              <a:ext uri="{FF2B5EF4-FFF2-40B4-BE49-F238E27FC236}">
                <a16:creationId xmlns:a16="http://schemas.microsoft.com/office/drawing/2014/main" id="{339BB998-4071-4F10-91D2-C3FEC10484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25" y="763588"/>
            <a:ext cx="4948238" cy="37099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2" name="Rectangle 2">
            <a:extLst>
              <a:ext uri="{FF2B5EF4-FFF2-40B4-BE49-F238E27FC236}">
                <a16:creationId xmlns:a16="http://schemas.microsoft.com/office/drawing/2014/main" id="{E5765D81-AB9E-4712-8B29-D2D6ABE7AC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52">
            <a:extLst>
              <a:ext uri="{FF2B5EF4-FFF2-40B4-BE49-F238E27FC236}">
                <a16:creationId xmlns:a16="http://schemas.microsoft.com/office/drawing/2014/main" id="{5B0DC755-B07F-40D6-9164-5DAD6B4CFBF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7A3E57F-3464-4439-B700-05F2B62F1322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altLang="en-US" sz="1400"/>
          </a:p>
        </p:txBody>
      </p:sp>
      <p:sp>
        <p:nvSpPr>
          <p:cNvPr id="142339" name="Rectangle 1">
            <a:extLst>
              <a:ext uri="{FF2B5EF4-FFF2-40B4-BE49-F238E27FC236}">
                <a16:creationId xmlns:a16="http://schemas.microsoft.com/office/drawing/2014/main" id="{9FAF0056-5630-4F20-8BE1-2094E40E7E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0300" cy="37052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40" name="Rectangle 2">
            <a:extLst>
              <a:ext uri="{FF2B5EF4-FFF2-40B4-BE49-F238E27FC236}">
                <a16:creationId xmlns:a16="http://schemas.microsoft.com/office/drawing/2014/main" id="{C22CE8AE-1673-48E7-AFA2-9F31F705E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52">
            <a:extLst>
              <a:ext uri="{FF2B5EF4-FFF2-40B4-BE49-F238E27FC236}">
                <a16:creationId xmlns:a16="http://schemas.microsoft.com/office/drawing/2014/main" id="{BC9ACA3C-1A92-4418-8319-91D638F7C49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74ACCA1-5252-4419-B84C-E904C7118CCB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altLang="en-US" sz="1400"/>
          </a:p>
        </p:txBody>
      </p:sp>
      <p:sp>
        <p:nvSpPr>
          <p:cNvPr id="144387" name="Rectangle 1">
            <a:extLst>
              <a:ext uri="{FF2B5EF4-FFF2-40B4-BE49-F238E27FC236}">
                <a16:creationId xmlns:a16="http://schemas.microsoft.com/office/drawing/2014/main" id="{CC61A5B5-AC79-4D54-8536-3D89C2B0B9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25" y="763588"/>
            <a:ext cx="4948238" cy="37099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8" name="Rectangle 2">
            <a:extLst>
              <a:ext uri="{FF2B5EF4-FFF2-40B4-BE49-F238E27FC236}">
                <a16:creationId xmlns:a16="http://schemas.microsoft.com/office/drawing/2014/main" id="{3BDF1897-A356-47D4-9499-6AAB196CC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52">
            <a:extLst>
              <a:ext uri="{FF2B5EF4-FFF2-40B4-BE49-F238E27FC236}">
                <a16:creationId xmlns:a16="http://schemas.microsoft.com/office/drawing/2014/main" id="{A5C20216-0E61-458D-A52C-F0F28FC1738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010412-C717-4811-89A8-AAECF03877D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altLang="en-US" sz="1400"/>
          </a:p>
        </p:txBody>
      </p:sp>
      <p:sp>
        <p:nvSpPr>
          <p:cNvPr id="146435" name="Rectangle 1">
            <a:extLst>
              <a:ext uri="{FF2B5EF4-FFF2-40B4-BE49-F238E27FC236}">
                <a16:creationId xmlns:a16="http://schemas.microsoft.com/office/drawing/2014/main" id="{913B10D9-5337-4832-A5DC-B4FB85EA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6" name="Rectangle 2">
            <a:extLst>
              <a:ext uri="{FF2B5EF4-FFF2-40B4-BE49-F238E27FC236}">
                <a16:creationId xmlns:a16="http://schemas.microsoft.com/office/drawing/2014/main" id="{7516248A-2EF8-46AA-A4FA-CE3DF054EE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8">
            <a:extLst>
              <a:ext uri="{FF2B5EF4-FFF2-40B4-BE49-F238E27FC236}">
                <a16:creationId xmlns:a16="http://schemas.microsoft.com/office/drawing/2014/main" id="{6749582A-40C4-44FE-BB5A-309D2962473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F9177DD-A544-473C-B270-D2050D8D147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pl-PL" altLang="en-US" sz="1400"/>
          </a:p>
        </p:txBody>
      </p:sp>
      <p:sp>
        <p:nvSpPr>
          <p:cNvPr id="18435" name="Rectangle 1">
            <a:extLst>
              <a:ext uri="{FF2B5EF4-FFF2-40B4-BE49-F238E27FC236}">
                <a16:creationId xmlns:a16="http://schemas.microsoft.com/office/drawing/2014/main" id="{7D4B6FBB-C1AA-4A09-8E9F-9E5D0B6FF1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04C979A9-8BD9-43C1-8F5D-365CD9A9C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52">
            <a:extLst>
              <a:ext uri="{FF2B5EF4-FFF2-40B4-BE49-F238E27FC236}">
                <a16:creationId xmlns:a16="http://schemas.microsoft.com/office/drawing/2014/main" id="{FF895B73-1DE6-4EA8-8495-4BD8B74BB03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64866E-10EF-4B90-B32A-A421606A56C1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99</a:t>
            </a:fld>
            <a:endParaRPr lang="en-US" altLang="en-US" sz="1400"/>
          </a:p>
        </p:txBody>
      </p:sp>
      <p:sp>
        <p:nvSpPr>
          <p:cNvPr id="148483" name="Rectangle 1">
            <a:extLst>
              <a:ext uri="{FF2B5EF4-FFF2-40B4-BE49-F238E27FC236}">
                <a16:creationId xmlns:a16="http://schemas.microsoft.com/office/drawing/2014/main" id="{8B4E3F69-CD9C-400D-910B-F1B5EE518D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4" name="Rectangle 2">
            <a:extLst>
              <a:ext uri="{FF2B5EF4-FFF2-40B4-BE49-F238E27FC236}">
                <a16:creationId xmlns:a16="http://schemas.microsoft.com/office/drawing/2014/main" id="{0DFD5CB9-51BC-4582-983C-683C596687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2">
            <a:extLst>
              <a:ext uri="{FF2B5EF4-FFF2-40B4-BE49-F238E27FC236}">
                <a16:creationId xmlns:a16="http://schemas.microsoft.com/office/drawing/2014/main" id="{085E710D-A441-4289-9312-11021C2F97B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EC5B6F-D158-4FB7-818C-B05515B3C445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en-US" altLang="en-US" sz="1400"/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41D9F569-4AA6-42AC-87A9-0BA1C5EF9D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1887" cy="37068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000CE4EF-0401-40C2-850A-279462735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7813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52">
            <a:extLst>
              <a:ext uri="{FF2B5EF4-FFF2-40B4-BE49-F238E27FC236}">
                <a16:creationId xmlns:a16="http://schemas.microsoft.com/office/drawing/2014/main" id="{9349A5C4-9621-433D-96EB-97C95763A88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812199D-EAC8-47D7-BD00-1AC1B176B3EC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en-US" altLang="en-US" sz="1400"/>
          </a:p>
        </p:txBody>
      </p:sp>
      <p:sp>
        <p:nvSpPr>
          <p:cNvPr id="152579" name="Rectangle 1">
            <a:extLst>
              <a:ext uri="{FF2B5EF4-FFF2-40B4-BE49-F238E27FC236}">
                <a16:creationId xmlns:a16="http://schemas.microsoft.com/office/drawing/2014/main" id="{2676439E-A4AE-4DE0-9865-249C0719DA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7950" y="763588"/>
            <a:ext cx="4976813" cy="3732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0" name="Rectangle 2">
            <a:extLst>
              <a:ext uri="{FF2B5EF4-FFF2-40B4-BE49-F238E27FC236}">
                <a16:creationId xmlns:a16="http://schemas.microsoft.com/office/drawing/2014/main" id="{D14FFEF9-42A0-48A5-BCA7-DFBEE0F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2">
            <a:extLst>
              <a:ext uri="{FF2B5EF4-FFF2-40B4-BE49-F238E27FC236}">
                <a16:creationId xmlns:a16="http://schemas.microsoft.com/office/drawing/2014/main" id="{58BB8211-C33C-473A-AD9C-758CDF56108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635E6D-0A25-4DB6-A16C-FF78061D2C0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en-US" altLang="en-US" sz="1400"/>
          </a:p>
        </p:txBody>
      </p:sp>
      <p:sp>
        <p:nvSpPr>
          <p:cNvPr id="154627" name="Rectangle 1">
            <a:extLst>
              <a:ext uri="{FF2B5EF4-FFF2-40B4-BE49-F238E27FC236}">
                <a16:creationId xmlns:a16="http://schemas.microsoft.com/office/drawing/2014/main" id="{69FFC810-C76E-4B10-AD49-CF73FD26B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8" name="Rectangle 2">
            <a:extLst>
              <a:ext uri="{FF2B5EF4-FFF2-40B4-BE49-F238E27FC236}">
                <a16:creationId xmlns:a16="http://schemas.microsoft.com/office/drawing/2014/main" id="{F7DC258B-2CB0-4891-A7D7-5933E6A33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52">
            <a:extLst>
              <a:ext uri="{FF2B5EF4-FFF2-40B4-BE49-F238E27FC236}">
                <a16:creationId xmlns:a16="http://schemas.microsoft.com/office/drawing/2014/main" id="{068FD657-22A2-4419-976A-4954C93755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F1E47A-DABE-45EC-A134-D31CA954D67D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104</a:t>
            </a:fld>
            <a:endParaRPr lang="en-US" altLang="en-US" sz="1400"/>
          </a:p>
        </p:txBody>
      </p:sp>
      <p:sp>
        <p:nvSpPr>
          <p:cNvPr id="134147" name="Rectangle 1">
            <a:extLst>
              <a:ext uri="{FF2B5EF4-FFF2-40B4-BE49-F238E27FC236}">
                <a16:creationId xmlns:a16="http://schemas.microsoft.com/office/drawing/2014/main" id="{AE38E115-7325-4002-AA5C-C075797063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1887" cy="37068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90613D5A-1002-4749-B40E-15A0A9F3F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7392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2">
            <a:extLst>
              <a:ext uri="{FF2B5EF4-FFF2-40B4-BE49-F238E27FC236}">
                <a16:creationId xmlns:a16="http://schemas.microsoft.com/office/drawing/2014/main" id="{54C926C6-98A5-48F1-9308-B6411B2C671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E80C743-4E58-4B0D-85FD-03D918217F4D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105</a:t>
            </a:fld>
            <a:endParaRPr lang="en-US" altLang="en-US" sz="1400"/>
          </a:p>
        </p:txBody>
      </p:sp>
      <p:sp>
        <p:nvSpPr>
          <p:cNvPr id="49155" name="Rectangle 1">
            <a:extLst>
              <a:ext uri="{FF2B5EF4-FFF2-40B4-BE49-F238E27FC236}">
                <a16:creationId xmlns:a16="http://schemas.microsoft.com/office/drawing/2014/main" id="{7E6C8C39-3EE3-4C3C-A0BB-847D512991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BB1E9213-CE00-4014-82DE-FFF38D635F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70667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52">
            <a:extLst>
              <a:ext uri="{FF2B5EF4-FFF2-40B4-BE49-F238E27FC236}">
                <a16:creationId xmlns:a16="http://schemas.microsoft.com/office/drawing/2014/main" id="{D78FE378-C53A-4C67-8EC2-DA846154FA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A09798D-9155-452D-80BC-78736BE3910B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106</a:t>
            </a:fld>
            <a:endParaRPr lang="en-US" altLang="en-US" sz="1400"/>
          </a:p>
        </p:txBody>
      </p:sp>
      <p:sp>
        <p:nvSpPr>
          <p:cNvPr id="156675" name="Rectangle 1">
            <a:extLst>
              <a:ext uri="{FF2B5EF4-FFF2-40B4-BE49-F238E27FC236}">
                <a16:creationId xmlns:a16="http://schemas.microsoft.com/office/drawing/2014/main" id="{FFABA69A-0A1A-4194-84CB-E55A832161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76" name="Rectangle 2">
            <a:extLst>
              <a:ext uri="{FF2B5EF4-FFF2-40B4-BE49-F238E27FC236}">
                <a16:creationId xmlns:a16="http://schemas.microsoft.com/office/drawing/2014/main" id="{A896DCA2-ED42-4DA8-BF91-70FDCB2B2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52">
            <a:extLst>
              <a:ext uri="{FF2B5EF4-FFF2-40B4-BE49-F238E27FC236}">
                <a16:creationId xmlns:a16="http://schemas.microsoft.com/office/drawing/2014/main" id="{7427F037-C31D-44F8-9BB1-5D6A66E154C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B12F399-2160-4F2B-A052-77D66E81E568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107</a:t>
            </a:fld>
            <a:endParaRPr lang="en-US" altLang="en-US" sz="1400"/>
          </a:p>
        </p:txBody>
      </p:sp>
      <p:sp>
        <p:nvSpPr>
          <p:cNvPr id="158723" name="Rectangle 1">
            <a:extLst>
              <a:ext uri="{FF2B5EF4-FFF2-40B4-BE49-F238E27FC236}">
                <a16:creationId xmlns:a16="http://schemas.microsoft.com/office/drawing/2014/main" id="{275D821D-D94D-4CF6-806C-D124E7C3F9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4" name="Rectangle 2">
            <a:extLst>
              <a:ext uri="{FF2B5EF4-FFF2-40B4-BE49-F238E27FC236}">
                <a16:creationId xmlns:a16="http://schemas.microsoft.com/office/drawing/2014/main" id="{E2DF374A-FC88-4029-A4D7-BAED1F395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52">
            <a:extLst>
              <a:ext uri="{FF2B5EF4-FFF2-40B4-BE49-F238E27FC236}">
                <a16:creationId xmlns:a16="http://schemas.microsoft.com/office/drawing/2014/main" id="{437C691B-A72B-4EDE-B3D7-FD85FF1CD43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CCF997B-0B0F-41B5-8176-B267F864546C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108</a:t>
            </a:fld>
            <a:endParaRPr lang="en-US" altLang="en-US" sz="1400"/>
          </a:p>
        </p:txBody>
      </p:sp>
      <p:sp>
        <p:nvSpPr>
          <p:cNvPr id="160771" name="Rectangle 1">
            <a:extLst>
              <a:ext uri="{FF2B5EF4-FFF2-40B4-BE49-F238E27FC236}">
                <a16:creationId xmlns:a16="http://schemas.microsoft.com/office/drawing/2014/main" id="{A6749094-4EF2-4FA9-AC13-214ED72FD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2" name="Rectangle 2">
            <a:extLst>
              <a:ext uri="{FF2B5EF4-FFF2-40B4-BE49-F238E27FC236}">
                <a16:creationId xmlns:a16="http://schemas.microsoft.com/office/drawing/2014/main" id="{23A705D5-6B95-43AA-82DA-5C7D83AA90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52">
            <a:extLst>
              <a:ext uri="{FF2B5EF4-FFF2-40B4-BE49-F238E27FC236}">
                <a16:creationId xmlns:a16="http://schemas.microsoft.com/office/drawing/2014/main" id="{FB49B2B5-D5A6-496D-8903-101D33E4D68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4670FFE-D7AB-42E9-9F81-7023663EC255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109</a:t>
            </a:fld>
            <a:endParaRPr lang="en-US" altLang="en-US" sz="1400"/>
          </a:p>
        </p:txBody>
      </p:sp>
      <p:sp>
        <p:nvSpPr>
          <p:cNvPr id="162819" name="Rectangle 1">
            <a:extLst>
              <a:ext uri="{FF2B5EF4-FFF2-40B4-BE49-F238E27FC236}">
                <a16:creationId xmlns:a16="http://schemas.microsoft.com/office/drawing/2014/main" id="{AEBF3C5A-C69A-4AA0-A172-A679B05A9F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20" name="Rectangle 2">
            <a:extLst>
              <a:ext uri="{FF2B5EF4-FFF2-40B4-BE49-F238E27FC236}">
                <a16:creationId xmlns:a16="http://schemas.microsoft.com/office/drawing/2014/main" id="{728DE307-0CFF-4BF3-A98E-E802200B9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8">
            <a:extLst>
              <a:ext uri="{FF2B5EF4-FFF2-40B4-BE49-F238E27FC236}">
                <a16:creationId xmlns:a16="http://schemas.microsoft.com/office/drawing/2014/main" id="{D3B83E43-4C45-483D-A92C-9165FBCF82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67A98D-15AA-40E0-9A97-825ABCACD65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14CF33AE-1067-41A9-A663-5E368DC2A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5800"/>
            <a:ext cx="4535487" cy="34020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5E02A670-AEA2-4EA6-A015-08B344810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59413" cy="40878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52">
            <a:extLst>
              <a:ext uri="{FF2B5EF4-FFF2-40B4-BE49-F238E27FC236}">
                <a16:creationId xmlns:a16="http://schemas.microsoft.com/office/drawing/2014/main" id="{65DF82E0-8CB0-4E76-9225-F9FB33476A4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3716899-93F4-4886-BA86-6E44C65394E9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altLang="en-US" sz="1400"/>
          </a:p>
        </p:txBody>
      </p:sp>
      <p:sp>
        <p:nvSpPr>
          <p:cNvPr id="164867" name="Rectangle 1">
            <a:extLst>
              <a:ext uri="{FF2B5EF4-FFF2-40B4-BE49-F238E27FC236}">
                <a16:creationId xmlns:a16="http://schemas.microsoft.com/office/drawing/2014/main" id="{8874529E-A783-4D58-88EA-2995FFD7BB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8" name="Rectangle 2">
            <a:extLst>
              <a:ext uri="{FF2B5EF4-FFF2-40B4-BE49-F238E27FC236}">
                <a16:creationId xmlns:a16="http://schemas.microsoft.com/office/drawing/2014/main" id="{91A2713B-02A6-48FB-8631-3DA947C1B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52">
            <a:extLst>
              <a:ext uri="{FF2B5EF4-FFF2-40B4-BE49-F238E27FC236}">
                <a16:creationId xmlns:a16="http://schemas.microsoft.com/office/drawing/2014/main" id="{6DC88FF2-D03F-410C-B4AD-2A47F9225F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47988A7-9738-4693-B9E1-5F24C25D198D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111</a:t>
            </a:fld>
            <a:endParaRPr lang="en-US" altLang="en-US" sz="1400"/>
          </a:p>
        </p:txBody>
      </p:sp>
      <p:sp>
        <p:nvSpPr>
          <p:cNvPr id="166915" name="Rectangle 1">
            <a:extLst>
              <a:ext uri="{FF2B5EF4-FFF2-40B4-BE49-F238E27FC236}">
                <a16:creationId xmlns:a16="http://schemas.microsoft.com/office/drawing/2014/main" id="{5A80FD78-B9E9-4C76-B33C-88F0508915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16" name="Rectangle 2">
            <a:extLst>
              <a:ext uri="{FF2B5EF4-FFF2-40B4-BE49-F238E27FC236}">
                <a16:creationId xmlns:a16="http://schemas.microsoft.com/office/drawing/2014/main" id="{EA11A090-3D62-49D4-8621-A227BD699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52">
            <a:extLst>
              <a:ext uri="{FF2B5EF4-FFF2-40B4-BE49-F238E27FC236}">
                <a16:creationId xmlns:a16="http://schemas.microsoft.com/office/drawing/2014/main" id="{13783C47-011F-4E4B-9137-CF463CB5BA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D07361E-492A-4E0B-813E-D499147C42EF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112</a:t>
            </a:fld>
            <a:endParaRPr lang="en-US" altLang="en-US" sz="1400"/>
          </a:p>
        </p:txBody>
      </p:sp>
      <p:sp>
        <p:nvSpPr>
          <p:cNvPr id="168963" name="Rectangle 1">
            <a:extLst>
              <a:ext uri="{FF2B5EF4-FFF2-40B4-BE49-F238E27FC236}">
                <a16:creationId xmlns:a16="http://schemas.microsoft.com/office/drawing/2014/main" id="{E38F3C4C-A828-424E-97A9-C5D62E2824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25" y="763588"/>
            <a:ext cx="4949825" cy="3711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4" name="Rectangle 2">
            <a:extLst>
              <a:ext uri="{FF2B5EF4-FFF2-40B4-BE49-F238E27FC236}">
                <a16:creationId xmlns:a16="http://schemas.microsoft.com/office/drawing/2014/main" id="{CFD94A79-D385-4810-8340-28753D9CC2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52">
            <a:extLst>
              <a:ext uri="{FF2B5EF4-FFF2-40B4-BE49-F238E27FC236}">
                <a16:creationId xmlns:a16="http://schemas.microsoft.com/office/drawing/2014/main" id="{530DA459-9C06-478A-A71E-3DC5544F2F4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F35467B-3632-41C0-9A20-C583DD0D492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113</a:t>
            </a:fld>
            <a:endParaRPr lang="en-US" altLang="en-US" sz="1400"/>
          </a:p>
        </p:txBody>
      </p:sp>
      <p:sp>
        <p:nvSpPr>
          <p:cNvPr id="171011" name="Rectangle 1">
            <a:extLst>
              <a:ext uri="{FF2B5EF4-FFF2-40B4-BE49-F238E27FC236}">
                <a16:creationId xmlns:a16="http://schemas.microsoft.com/office/drawing/2014/main" id="{59F3467F-5629-452B-8D81-E0E2C8671E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7950" y="763588"/>
            <a:ext cx="4976813" cy="3732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2" name="Rectangle 2">
            <a:extLst>
              <a:ext uri="{FF2B5EF4-FFF2-40B4-BE49-F238E27FC236}">
                <a16:creationId xmlns:a16="http://schemas.microsoft.com/office/drawing/2014/main" id="{FFCA8650-D1EA-46E1-BA73-114121EBB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52">
            <a:extLst>
              <a:ext uri="{FF2B5EF4-FFF2-40B4-BE49-F238E27FC236}">
                <a16:creationId xmlns:a16="http://schemas.microsoft.com/office/drawing/2014/main" id="{9E0986EC-75AA-42FA-85FB-2714E6C137D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FE4D859-AC6F-46A0-BD5D-26E4A4F7FF7C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114</a:t>
            </a:fld>
            <a:endParaRPr lang="en-US" altLang="en-US" sz="1400"/>
          </a:p>
        </p:txBody>
      </p:sp>
      <p:sp>
        <p:nvSpPr>
          <p:cNvPr id="173059" name="Rectangle 1">
            <a:extLst>
              <a:ext uri="{FF2B5EF4-FFF2-40B4-BE49-F238E27FC236}">
                <a16:creationId xmlns:a16="http://schemas.microsoft.com/office/drawing/2014/main" id="{67E64202-08ED-460F-AED1-8DA150E27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60" name="Rectangle 2">
            <a:extLst>
              <a:ext uri="{FF2B5EF4-FFF2-40B4-BE49-F238E27FC236}">
                <a16:creationId xmlns:a16="http://schemas.microsoft.com/office/drawing/2014/main" id="{C90C39AC-382B-464A-965E-EA1229CAF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52">
            <a:extLst>
              <a:ext uri="{FF2B5EF4-FFF2-40B4-BE49-F238E27FC236}">
                <a16:creationId xmlns:a16="http://schemas.microsoft.com/office/drawing/2014/main" id="{3D7CADEA-EA8C-4B39-9786-DDBADAA0AB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8A9BCF-4F6A-4F89-B732-83F24AAB7661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120</a:t>
            </a:fld>
            <a:endParaRPr lang="en-US" altLang="en-US" sz="1400"/>
          </a:p>
        </p:txBody>
      </p:sp>
      <p:sp>
        <p:nvSpPr>
          <p:cNvPr id="175107" name="Rectangle 1">
            <a:extLst>
              <a:ext uri="{FF2B5EF4-FFF2-40B4-BE49-F238E27FC236}">
                <a16:creationId xmlns:a16="http://schemas.microsoft.com/office/drawing/2014/main" id="{E6E18789-0283-4A3D-968F-62D9F6649B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3588"/>
            <a:ext cx="4943475" cy="3708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5108" name="Rectangle 2">
            <a:extLst>
              <a:ext uri="{FF2B5EF4-FFF2-40B4-BE49-F238E27FC236}">
                <a16:creationId xmlns:a16="http://schemas.microsoft.com/office/drawing/2014/main" id="{8ADB5C5B-0CCE-4E48-82F3-95682E85D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3830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52">
            <a:extLst>
              <a:ext uri="{FF2B5EF4-FFF2-40B4-BE49-F238E27FC236}">
                <a16:creationId xmlns:a16="http://schemas.microsoft.com/office/drawing/2014/main" id="{1F38E142-1698-4597-A7CC-9B2F36F1B90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890F8D8-F24A-46CC-A744-ACBBE29AEE61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121</a:t>
            </a:fld>
            <a:endParaRPr lang="en-US" altLang="en-US" sz="1400"/>
          </a:p>
        </p:txBody>
      </p:sp>
      <p:sp>
        <p:nvSpPr>
          <p:cNvPr id="177155" name="Rectangle 1">
            <a:extLst>
              <a:ext uri="{FF2B5EF4-FFF2-40B4-BE49-F238E27FC236}">
                <a16:creationId xmlns:a16="http://schemas.microsoft.com/office/drawing/2014/main" id="{53786537-7DD3-43D1-A929-6B7AC1E526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6" name="Rectangle 2">
            <a:extLst>
              <a:ext uri="{FF2B5EF4-FFF2-40B4-BE49-F238E27FC236}">
                <a16:creationId xmlns:a16="http://schemas.microsoft.com/office/drawing/2014/main" id="{A4189DA8-A5D1-48DF-BE58-F4066CD96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8">
            <a:extLst>
              <a:ext uri="{FF2B5EF4-FFF2-40B4-BE49-F238E27FC236}">
                <a16:creationId xmlns:a16="http://schemas.microsoft.com/office/drawing/2014/main" id="{CB388476-E8BA-40E6-B264-690B767F1DD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4D05040-63A1-47C7-81CD-382112DC4F18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86417FA7-3B71-431B-BAA8-E288A9317C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5800"/>
            <a:ext cx="4535487" cy="34020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26EF198A-6543-43FF-82B5-07868635A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59413" cy="40878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8">
            <a:extLst>
              <a:ext uri="{FF2B5EF4-FFF2-40B4-BE49-F238E27FC236}">
                <a16:creationId xmlns:a16="http://schemas.microsoft.com/office/drawing/2014/main" id="{6A0CAC18-96EC-4E30-80ED-ED35F91EDE2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B94C6B-A5F9-4EE7-9BD5-E8D3C42E920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32771" name="Text Box 1">
            <a:extLst>
              <a:ext uri="{FF2B5EF4-FFF2-40B4-BE49-F238E27FC236}">
                <a16:creationId xmlns:a16="http://schemas.microsoft.com/office/drawing/2014/main" id="{0158A0F2-50A2-4D89-8987-37B61DB9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7F1F6E0-AEF3-4009-A6B0-041A006F4A0E}" type="slidenum">
              <a:rPr lang="en-US" altLang="en-US">
                <a:cs typeface="Arial Unicode MS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>
              <a:cs typeface="Arial Unicode MS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29A655D4-10F0-444A-8007-6B321AEF0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54537" cy="34147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CDB95DC1-E73C-479D-A51F-8FB34AF743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2113" cy="41005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011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4B1F2B-12E8-4696-A578-A206972BB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0AC1F33-7865-48F3-ADD7-C70F7A177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F3B78A-E046-431E-B56F-6A752980E6C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EF280-A307-4290-9A63-4AC9F23F94A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61BB6-EE7E-4F65-A120-FE8FDE77962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2AD57-F334-48B4-961B-FF71F641C702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0670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5972B2-44D2-406F-84DB-BBA5E6F8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886BE3E-D1DF-42CA-80F5-A124209B5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11B91D-682D-40ED-B45A-81897404DB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C7F1D-A254-44FE-A4C7-606CA76F1D4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2122F0-EB11-422C-98F3-953BFD30BA7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BEE56-9FF0-4B90-9603-ADF96BD8FEEE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97449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C22D208-3E2D-4A21-87B3-CF2D09291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7100" y="301625"/>
            <a:ext cx="2257425" cy="641667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A10EBA3-A152-4D0D-8115-C08C4CB6A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21462" cy="64166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85909-BE0E-4702-B3BC-D1693135DCA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6E2028-1DB9-497A-A352-B88C761BDD2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55B100-9C37-4B03-99E9-485A8CA2F0C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751C8-C9D9-4310-8727-2D8F516EC260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6807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ytuł i zawartość nad tek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B51910-F7F2-42C6-9C50-DBFD72C7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31287" cy="122237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0DCF3F-D258-4753-8876-294BC1AF4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9031287" cy="2398713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E40A0F9-9C8D-4C43-AFF5-9AAE6841C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238" y="4319588"/>
            <a:ext cx="9031287" cy="239871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2CB0E4-1F8C-478F-A69F-E26FB76FB4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5A93370-1BE4-4AC6-8DD4-130D5A3D553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C85DFE9-D0C5-469E-A062-7D5E7809C2D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04A15-9944-4225-BAB5-03BB0863411F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9976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3E84B3-0D2D-4697-B487-108C33CF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31287" cy="122237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E7036E8-5264-4ED2-AD36-E70B9126A6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3A4637-8335-45A4-8BD6-93C4DECBF6F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1CC5BC-AB89-466A-972C-9F536C889E8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A3DF3-F5A4-43C9-92C9-41BC3951F6A9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6731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EC4D4D-6FB9-4335-A3FC-2A4C23F69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61BDC82-C149-4B52-A3A9-4EAA7F3D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4384F608-F539-4A23-BEF1-574653623B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9E9865A6-910E-4C3A-A2C3-6DFCF901AAE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64033479-7C0D-4542-801E-B19BEE177BD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8FA2F-53BF-42F5-8612-7F8691A8C2CE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34391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55993D-CD5D-4310-8A7F-0E9C0DDF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A4F140-09F5-403D-ADA6-D1DC240D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8" y="2012950"/>
            <a:ext cx="869315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AC974DEE-A80D-4819-ACA7-B31EDCACE24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F2F39B93-26AD-44AE-A69F-123D6F0090C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6E5CC382-FCE9-490C-8763-D24F19F44D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19CCD-D2DD-4EA6-980D-5F98AB7AEA61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56366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704702-4769-4818-9E85-12A4D7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A1B1E9E-C5DC-4486-BA34-C66A911F5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185BB8E8-C31C-425F-AA68-4E4901C227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413A57B0-5410-4384-94B4-F72443AB93F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32693310-86D3-49CA-9207-66B51F7948E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9D714-CAEB-483B-A327-496DAEBBEE0D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7984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56E984-4FC9-4CFB-8FFD-C0EFC56F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C59F73-D6A8-401F-A57E-0221BA0AE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738" y="2012950"/>
            <a:ext cx="4270375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F8B2732-DB0D-4786-8834-F96CD7E67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513" y="2012950"/>
            <a:ext cx="4270375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51F51CFF-979B-4F29-A52C-5E48BA0D285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1AB913B4-3539-4E8D-8E88-5087990009A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F5A91135-6717-4D25-AE79-94C77092288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C7326-D250-4A00-8311-E863B8266F8D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32443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AE0E22-B797-40A5-A703-CE719243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A19E26A-000F-433C-B046-2FBBF74F4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91982C8-07A9-406C-8D5D-F085E1EED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DF6EA4-0F28-4951-9BF5-7B6D9A598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26DAFF0-D94D-47E8-B4A1-211BEBED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Rectangle 154">
            <a:extLst>
              <a:ext uri="{FF2B5EF4-FFF2-40B4-BE49-F238E27FC236}">
                <a16:creationId xmlns:a16="http://schemas.microsoft.com/office/drawing/2014/main" id="{94B72BDD-6310-4F6C-95E0-189C3C3FA27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8" name="Rectangle 155">
            <a:extLst>
              <a:ext uri="{FF2B5EF4-FFF2-40B4-BE49-F238E27FC236}">
                <a16:creationId xmlns:a16="http://schemas.microsoft.com/office/drawing/2014/main" id="{10E05C4E-4EA1-47F8-AC77-CA1CF43BE96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BA298CAC-A82C-4A06-9A2C-3746979D0AE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D28CC-9FC7-4EBB-8392-ADE3A68D9851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055990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080EDC-E4D1-4C58-8784-57F326B3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Rectangle 154">
            <a:extLst>
              <a:ext uri="{FF2B5EF4-FFF2-40B4-BE49-F238E27FC236}">
                <a16:creationId xmlns:a16="http://schemas.microsoft.com/office/drawing/2014/main" id="{B4365502-86C8-4AD6-B819-3EEE2896814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4" name="Rectangle 155">
            <a:extLst>
              <a:ext uri="{FF2B5EF4-FFF2-40B4-BE49-F238E27FC236}">
                <a16:creationId xmlns:a16="http://schemas.microsoft.com/office/drawing/2014/main" id="{3CF16155-7541-433F-96FA-DD1F73AC761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156">
            <a:extLst>
              <a:ext uri="{FF2B5EF4-FFF2-40B4-BE49-F238E27FC236}">
                <a16:creationId xmlns:a16="http://schemas.microsoft.com/office/drawing/2014/main" id="{A9952577-974A-4E33-8468-1E7389ABA54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B759D-A95E-49CE-8C03-FD868A18ED04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47497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9158D1-4136-4FA9-876F-DF6FD514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523EA5-1B8F-4EA7-AAD1-DF76C04A7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A1B4C2-4E25-4DB0-ADF9-2900E431A10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019DF-1CF8-40FC-A7CB-273CBA9832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CAC1E-EF8A-4CE7-BE18-97E9233F810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63708-084C-4935-A213-B41C849CDDC7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334158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>
            <a:extLst>
              <a:ext uri="{FF2B5EF4-FFF2-40B4-BE49-F238E27FC236}">
                <a16:creationId xmlns:a16="http://schemas.microsoft.com/office/drawing/2014/main" id="{C733DBDF-3CEF-48C4-AAA3-3BDC61CE4A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3" name="Rectangle 155">
            <a:extLst>
              <a:ext uri="{FF2B5EF4-FFF2-40B4-BE49-F238E27FC236}">
                <a16:creationId xmlns:a16="http://schemas.microsoft.com/office/drawing/2014/main" id="{675D575C-04DE-4205-999A-E79127922B8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156">
            <a:extLst>
              <a:ext uri="{FF2B5EF4-FFF2-40B4-BE49-F238E27FC236}">
                <a16:creationId xmlns:a16="http://schemas.microsoft.com/office/drawing/2014/main" id="{CED7BF5F-33AB-449B-9720-303A6615CB1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46EA8-88DC-4464-86B0-AF691323CCBB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271100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96A314-D197-4CEC-A262-D77F5B22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82BEC4-E73B-49CE-ADB9-0BEABF4C0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A122164-68CF-4C07-ABAF-C28C23E65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4CE72D41-7C7B-4F71-A5C7-D6346CEFA89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63565169-4179-4018-BD5D-347CDA3FE6B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08D96677-CC2E-4F9B-9097-C61FF071BFF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25154-79E3-4FF0-A647-EF3118E772EC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2508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5F1D3A-34B1-4E74-881C-170E4AF8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0176F59-35A7-456A-A9CD-DDDB5FE60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B4EB9F6-C856-4120-9B83-4523E19E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FEC53896-CCDE-4ADB-A542-E66E32D310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EFF41BD3-AE7E-42B9-978C-C9AE1912869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894002E6-3B11-43C9-962C-90EBDDAB836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58D66-AA12-41E9-9A27-5E2209CC8EB5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1182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744781-3945-4FCB-BD0E-0D65F65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B31FA19-F9D0-4604-B4C2-6DCE15797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738" y="2012950"/>
            <a:ext cx="8693150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D7432A3A-E3E7-42AE-8B09-09FBD80C0D8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2ECC0B8D-DC90-4ACD-B461-824DDEE1743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A8B9BE5D-BA74-4814-ACD7-192713EAAE3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0D995-0638-488F-93EE-3F7D1AD4D540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627134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388B0DC-4180-4A82-B9C2-F58D200A4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600" y="1949450"/>
            <a:ext cx="2173288" cy="48593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1685EA2-F76A-48C6-94E0-C17AF6C39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738" y="1949450"/>
            <a:ext cx="6367462" cy="485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3BB7530B-6386-4C17-BA8E-3C5420C870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AD3C819D-E378-4A1E-8C26-6F15360DDB6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288090F2-8366-48C2-ABBE-95B870BB7EA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7DEE1-FABE-45AF-85F1-6E28487B51EB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6265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4E5946-5142-4E72-AA37-F0E916DD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293C47E-71F0-4D2C-842C-864339616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AAE16-D34C-4A87-8BAA-9F6F09235B4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AA509-0DAF-4FC3-8598-D4E0A81537F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2110-9E92-4733-A8EA-1C062CA740B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2A35A-C9EF-497F-B8D6-699A2E993DF0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6092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603845-C29F-418A-B7AC-2EF19EAD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E4CD21-B678-4600-A3C4-82E393DAE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38650" cy="49498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2D53817-E30E-4118-9C65-64E60D719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4288" y="1768475"/>
            <a:ext cx="4440237" cy="49498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84FD6DB-54EB-47ED-A6BA-CE31BD4E7F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9878A2D-81C1-41D9-B214-08B79BA8FD5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34051F2-1D87-4CD8-AA27-0BAABBDD372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31487-04C7-4BE4-A43C-9DAA3BBD97C8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3370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67477F9-DDF5-4C70-AC24-DE2A4A09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842AF78-08F1-4F84-A0A6-6D5E0082C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1B45A2E-4914-42F2-B7F5-2F727B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CEBDDF1-DE30-4AC6-8264-224B4A7A0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A810714-DD40-4FE0-B328-90ABF7067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393D74A-C44C-47B0-8765-C02E1591CD4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A5A2458-236E-4FF4-B33D-A15DF5E8AF9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18C24BD-C398-405B-A5DA-E0E247853C9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4DCAD-9408-4B8E-AC87-0B54F66F9BC5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7921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468F1D-E165-4A0A-8142-F2FEF235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2EA8732-C605-48E4-AB2B-07E8209C556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A00BAF-6110-4A91-A33B-1A03D5416AA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24B6E7-1AB6-4506-B738-487B4F9A8F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C191-55DE-4603-90E1-F080BC6D6C33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62139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2DB01C7-DF48-4679-89D5-BD8DA777DBC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8E663A0-950B-4520-91BE-C6A6E4BC43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3D71786-8D3D-4D10-8DAD-C955432D026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F42C1-1C05-4386-B359-F0C10769E792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60179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4DB54D-8CCD-4D8F-8C94-DB162062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76518D-68CF-42DE-9266-671C2A94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544441-E620-4B9B-BDA2-7CA97539F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7728CE-1443-46FC-A3A7-6D70E240A0F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CDA43D3-7959-4A9A-BAA4-0499DBD09F5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F8598BF-D0F6-4437-AB4B-49465318971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BBEA4-D9D1-4976-8A37-21BF9D42C3E8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39654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F935A0-DBE9-4356-AF24-2CC5511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7D928DC-6BA8-4E35-A501-BCE58303B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A073AAE-3A9B-4B8E-B43D-8432AD35F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AAA1351-EB29-499F-9FFA-185F002FD7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99B238-1BFB-40EE-B849-BFDA2A8610F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D5A9E5D-6C1E-4BF8-BE47-FA7777F75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8B845-75D7-4C6B-9EAF-710C42998D0C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804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BFF21B6-7EF8-4321-9CFC-26A3B3B39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31287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8A22F8F3-33EE-46E0-970C-6B01DF752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1287" cy="49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02BC309-D79D-4B3E-9078-68176FA2B71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0822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94CB78-E377-47C5-B378-248F52C06A7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55950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9A2804F-C8CA-45CE-8EDD-EC0698BA72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0822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8AA11FA-D367-4169-8204-9AC685C02E9C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>
            <a:extLst>
              <a:ext uri="{FF2B5EF4-FFF2-40B4-BE49-F238E27FC236}">
                <a16:creationId xmlns:a16="http://schemas.microsoft.com/office/drawing/2014/main" id="{735474ED-06B5-4EE5-8DD8-E2632184B808}"/>
              </a:ext>
            </a:extLst>
          </p:cNvPr>
          <p:cNvGrpSpPr>
            <a:grpSpLocks/>
          </p:cNvGrpSpPr>
          <p:nvPr/>
        </p:nvGrpSpPr>
        <p:grpSpPr bwMode="auto">
          <a:xfrm>
            <a:off x="34925" y="1566863"/>
            <a:ext cx="10017125" cy="5961062"/>
            <a:chOff x="22" y="987"/>
            <a:chExt cx="6310" cy="3755"/>
          </a:xfrm>
        </p:grpSpPr>
        <p:grpSp>
          <p:nvGrpSpPr>
            <p:cNvPr id="2056" name="Group 2">
              <a:extLst>
                <a:ext uri="{FF2B5EF4-FFF2-40B4-BE49-F238E27FC236}">
                  <a16:creationId xmlns:a16="http://schemas.microsoft.com/office/drawing/2014/main" id="{13597108-FA5C-4B33-9470-8DF3295C2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" y="987"/>
              <a:ext cx="6310" cy="3755"/>
              <a:chOff x="22" y="987"/>
              <a:chExt cx="6310" cy="3755"/>
            </a:xfrm>
          </p:grpSpPr>
          <p:sp>
            <p:nvSpPr>
              <p:cNvPr id="2193" name="Freeform 3">
                <a:extLst>
                  <a:ext uri="{FF2B5EF4-FFF2-40B4-BE49-F238E27FC236}">
                    <a16:creationId xmlns:a16="http://schemas.microsoft.com/office/drawing/2014/main" id="{FC0D1514-EC85-495B-99E3-64A05F223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1230"/>
                <a:ext cx="3083" cy="2306"/>
              </a:xfrm>
              <a:custGeom>
                <a:avLst/>
                <a:gdLst>
                  <a:gd name="T0" fmla="*/ 2357 w 2815"/>
                  <a:gd name="T1" fmla="*/ 205 h 2110"/>
                  <a:gd name="T2" fmla="*/ 1561 w 2815"/>
                  <a:gd name="T3" fmla="*/ 1064 h 2110"/>
                  <a:gd name="T4" fmla="*/ 164 w 2815"/>
                  <a:gd name="T5" fmla="*/ 1143 h 2110"/>
                  <a:gd name="T6" fmla="*/ 0 w 2815"/>
                  <a:gd name="T7" fmla="*/ 1525 h 2110"/>
                  <a:gd name="T8" fmla="*/ 922 w 2815"/>
                  <a:gd name="T9" fmla="*/ 2493 h 2110"/>
                  <a:gd name="T10" fmla="*/ 1517 w 2815"/>
                  <a:gd name="T11" fmla="*/ 2195 h 2110"/>
                  <a:gd name="T12" fmla="*/ 2461 w 2815"/>
                  <a:gd name="T13" fmla="*/ 2638 h 2110"/>
                  <a:gd name="T14" fmla="*/ 2769 w 2815"/>
                  <a:gd name="T15" fmla="*/ 3255 h 2110"/>
                  <a:gd name="T16" fmla="*/ 2688 w 2815"/>
                  <a:gd name="T17" fmla="*/ 3526 h 2110"/>
                  <a:gd name="T18" fmla="*/ 2792 w 2815"/>
                  <a:gd name="T19" fmla="*/ 4033 h 2110"/>
                  <a:gd name="T20" fmla="*/ 2852 w 2815"/>
                  <a:gd name="T21" fmla="*/ 4860 h 2110"/>
                  <a:gd name="T22" fmla="*/ 3631 w 2815"/>
                  <a:gd name="T23" fmla="*/ 5130 h 2110"/>
                  <a:gd name="T24" fmla="*/ 4188 w 2815"/>
                  <a:gd name="T25" fmla="*/ 4923 h 2110"/>
                  <a:gd name="T26" fmla="*/ 3983 w 2815"/>
                  <a:gd name="T27" fmla="*/ 4317 h 2110"/>
                  <a:gd name="T28" fmla="*/ 4944 w 2815"/>
                  <a:gd name="T29" fmla="*/ 3778 h 2110"/>
                  <a:gd name="T30" fmla="*/ 5661 w 2815"/>
                  <a:gd name="T31" fmla="*/ 3748 h 2110"/>
                  <a:gd name="T32" fmla="*/ 6073 w 2815"/>
                  <a:gd name="T33" fmla="*/ 3304 h 2110"/>
                  <a:gd name="T34" fmla="*/ 5862 w 2815"/>
                  <a:gd name="T35" fmla="*/ 2433 h 2110"/>
                  <a:gd name="T36" fmla="*/ 6472 w 2815"/>
                  <a:gd name="T37" fmla="*/ 2169 h 2110"/>
                  <a:gd name="T38" fmla="*/ 6992 w 2815"/>
                  <a:gd name="T39" fmla="*/ 1103 h 2110"/>
                  <a:gd name="T40" fmla="*/ 6254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12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4" name="Freeform 4">
                <a:extLst>
                  <a:ext uri="{FF2B5EF4-FFF2-40B4-BE49-F238E27FC236}">
                    <a16:creationId xmlns:a16="http://schemas.microsoft.com/office/drawing/2014/main" id="{237B26F5-E15E-407E-96AF-61B8E4880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230"/>
                <a:ext cx="4352" cy="2588"/>
              </a:xfrm>
              <a:custGeom>
                <a:avLst/>
                <a:gdLst>
                  <a:gd name="T0" fmla="*/ 3601 w 3966"/>
                  <a:gd name="T1" fmla="*/ 162 h 2366"/>
                  <a:gd name="T2" fmla="*/ 2908 w 3966"/>
                  <a:gd name="T3" fmla="*/ 641 h 2366"/>
                  <a:gd name="T4" fmla="*/ 2365 w 3966"/>
                  <a:gd name="T5" fmla="*/ 528 h 2366"/>
                  <a:gd name="T6" fmla="*/ 1339 w 3966"/>
                  <a:gd name="T7" fmla="*/ 767 h 2366"/>
                  <a:gd name="T8" fmla="*/ 442 w 3966"/>
                  <a:gd name="T9" fmla="*/ 804 h 2366"/>
                  <a:gd name="T10" fmla="*/ 0 w 3966"/>
                  <a:gd name="T11" fmla="*/ 1538 h 2366"/>
                  <a:gd name="T12" fmla="*/ 233 w 3966"/>
                  <a:gd name="T13" fmla="*/ 1783 h 2366"/>
                  <a:gd name="T14" fmla="*/ 585 w 3966"/>
                  <a:gd name="T15" fmla="*/ 1602 h 2366"/>
                  <a:gd name="T16" fmla="*/ 1089 w 3966"/>
                  <a:gd name="T17" fmla="*/ 1682 h 2366"/>
                  <a:gd name="T18" fmla="*/ 1276 w 3966"/>
                  <a:gd name="T19" fmla="*/ 2083 h 2366"/>
                  <a:gd name="T20" fmla="*/ 880 w 3966"/>
                  <a:gd name="T21" fmla="*/ 2502 h 2366"/>
                  <a:gd name="T22" fmla="*/ 1339 w 3966"/>
                  <a:gd name="T23" fmla="*/ 2803 h 2366"/>
                  <a:gd name="T24" fmla="*/ 1844 w 3966"/>
                  <a:gd name="T25" fmla="*/ 2708 h 2366"/>
                  <a:gd name="T26" fmla="*/ 2281 w 3966"/>
                  <a:gd name="T27" fmla="*/ 2982 h 2366"/>
                  <a:gd name="T28" fmla="*/ 3177 w 3966"/>
                  <a:gd name="T29" fmla="*/ 3013 h 2366"/>
                  <a:gd name="T30" fmla="*/ 4078 w 3966"/>
                  <a:gd name="T31" fmla="*/ 3493 h 2366"/>
                  <a:gd name="T32" fmla="*/ 4289 w 3966"/>
                  <a:gd name="T33" fmla="*/ 4103 h 2366"/>
                  <a:gd name="T34" fmla="*/ 4100 w 3966"/>
                  <a:gd name="T35" fmla="*/ 5191 h 2366"/>
                  <a:gd name="T36" fmla="*/ 4289 w 3966"/>
                  <a:gd name="T37" fmla="*/ 5563 h 2366"/>
                  <a:gd name="T38" fmla="*/ 5398 w 3966"/>
                  <a:gd name="T39" fmla="*/ 5495 h 2366"/>
                  <a:gd name="T40" fmla="*/ 5793 w 3966"/>
                  <a:gd name="T41" fmla="*/ 5803 h 2366"/>
                  <a:gd name="T42" fmla="*/ 6568 w 3966"/>
                  <a:gd name="T43" fmla="*/ 5018 h 2366"/>
                  <a:gd name="T44" fmla="*/ 6422 w 3966"/>
                  <a:gd name="T45" fmla="*/ 4453 h 2366"/>
                  <a:gd name="T46" fmla="*/ 7132 w 3966"/>
                  <a:gd name="T47" fmla="*/ 4103 h 2366"/>
                  <a:gd name="T48" fmla="*/ 7635 w 3966"/>
                  <a:gd name="T49" fmla="*/ 4212 h 2366"/>
                  <a:gd name="T50" fmla="*/ 8302 w 3966"/>
                  <a:gd name="T51" fmla="*/ 3961 h 2366"/>
                  <a:gd name="T52" fmla="*/ 8621 w 3966"/>
                  <a:gd name="T53" fmla="*/ 2878 h 2366"/>
                  <a:gd name="T54" fmla="*/ 9222 w 3966"/>
                  <a:gd name="T55" fmla="*/ 2262 h 2366"/>
                  <a:gd name="T56" fmla="*/ 10042 w 3966"/>
                  <a:gd name="T57" fmla="*/ 2198 h 2366"/>
                  <a:gd name="T58" fmla="*/ 9892 w 3966"/>
                  <a:gd name="T59" fmla="*/ 1797 h 2366"/>
                  <a:gd name="T60" fmla="*/ 9288 w 3966"/>
                  <a:gd name="T61" fmla="*/ 1382 h 2366"/>
                  <a:gd name="T62" fmla="*/ 9663 w 3966"/>
                  <a:gd name="T63" fmla="*/ 517 h 2366"/>
                  <a:gd name="T64" fmla="*/ 9088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5" name="Freeform 5">
                <a:extLst>
                  <a:ext uri="{FF2B5EF4-FFF2-40B4-BE49-F238E27FC236}">
                    <a16:creationId xmlns:a16="http://schemas.microsoft.com/office/drawing/2014/main" id="{4A4B7DEA-B000-44CF-8D61-3DDAE0B05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" y="1178"/>
                <a:ext cx="6299" cy="3405"/>
              </a:xfrm>
              <a:custGeom>
                <a:avLst/>
                <a:gdLst>
                  <a:gd name="T0" fmla="*/ 210 w 5732"/>
                  <a:gd name="T1" fmla="*/ 0 h 3107"/>
                  <a:gd name="T2" fmla="*/ 340 w 5732"/>
                  <a:gd name="T3" fmla="*/ 818 h 3107"/>
                  <a:gd name="T4" fmla="*/ 0 w 5732"/>
                  <a:gd name="T5" fmla="*/ 1665 h 3107"/>
                  <a:gd name="T6" fmla="*/ 212 w 5732"/>
                  <a:gd name="T7" fmla="*/ 3051 h 3107"/>
                  <a:gd name="T8" fmla="*/ 1060 w 5732"/>
                  <a:gd name="T9" fmla="*/ 3784 h 3107"/>
                  <a:gd name="T10" fmla="*/ 2264 w 5732"/>
                  <a:gd name="T11" fmla="*/ 4250 h 3107"/>
                  <a:gd name="T12" fmla="*/ 3698 w 5732"/>
                  <a:gd name="T13" fmla="*/ 4123 h 3107"/>
                  <a:gd name="T14" fmla="*/ 4508 w 5732"/>
                  <a:gd name="T15" fmla="*/ 4846 h 3107"/>
                  <a:gd name="T16" fmla="*/ 4248 w 5732"/>
                  <a:gd name="T17" fmla="*/ 5311 h 3107"/>
                  <a:gd name="T18" fmla="*/ 2917 w 5732"/>
                  <a:gd name="T19" fmla="*/ 5351 h 3107"/>
                  <a:gd name="T20" fmla="*/ 2340 w 5732"/>
                  <a:gd name="T21" fmla="*/ 5050 h 3107"/>
                  <a:gd name="T22" fmla="*/ 1897 w 5732"/>
                  <a:gd name="T23" fmla="*/ 5351 h 3107"/>
                  <a:gd name="T24" fmla="*/ 2451 w 5732"/>
                  <a:gd name="T25" fmla="*/ 6308 h 3107"/>
                  <a:gd name="T26" fmla="*/ 2498 w 5732"/>
                  <a:gd name="T27" fmla="*/ 7262 h 3107"/>
                  <a:gd name="T28" fmla="*/ 3878 w 5732"/>
                  <a:gd name="T29" fmla="*/ 7765 h 3107"/>
                  <a:gd name="T30" fmla="*/ 4223 w 5732"/>
                  <a:gd name="T31" fmla="*/ 7302 h 3107"/>
                  <a:gd name="T32" fmla="*/ 5335 w 5732"/>
                  <a:gd name="T33" fmla="*/ 6989 h 3107"/>
                  <a:gd name="T34" fmla="*/ 6706 w 5732"/>
                  <a:gd name="T35" fmla="*/ 7401 h 3107"/>
                  <a:gd name="T36" fmla="*/ 8276 w 5732"/>
                  <a:gd name="T37" fmla="*/ 7027 h 3107"/>
                  <a:gd name="T38" fmla="*/ 8843 w 5732"/>
                  <a:gd name="T39" fmla="*/ 7302 h 3107"/>
                  <a:gd name="T40" fmla="*/ 9917 w 5732"/>
                  <a:gd name="T41" fmla="*/ 6615 h 3107"/>
                  <a:gd name="T42" fmla="*/ 10595 w 5732"/>
                  <a:gd name="T43" fmla="*/ 5775 h 3107"/>
                  <a:gd name="T44" fmla="*/ 11221 w 5732"/>
                  <a:gd name="T45" fmla="*/ 5794 h 3107"/>
                  <a:gd name="T46" fmla="*/ 11696 w 5732"/>
                  <a:gd name="T47" fmla="*/ 6111 h 3107"/>
                  <a:gd name="T48" fmla="*/ 12879 w 5732"/>
                  <a:gd name="T49" fmla="*/ 5351 h 3107"/>
                  <a:gd name="T50" fmla="*/ 13882 w 5732"/>
                  <a:gd name="T51" fmla="*/ 5461 h 3107"/>
                  <a:gd name="T52" fmla="*/ 14722 w 5732"/>
                  <a:gd name="T53" fmla="*/ 51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6" name="Freeform 6">
                <a:extLst>
                  <a:ext uri="{FF2B5EF4-FFF2-40B4-BE49-F238E27FC236}">
                    <a16:creationId xmlns:a16="http://schemas.microsoft.com/office/drawing/2014/main" id="{88FEBB27-CC10-4ED8-B710-5174F84A7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1262"/>
                <a:ext cx="6056" cy="3022"/>
              </a:xfrm>
              <a:custGeom>
                <a:avLst/>
                <a:gdLst>
                  <a:gd name="T0" fmla="*/ 616 w 5512"/>
                  <a:gd name="T1" fmla="*/ 0 h 2760"/>
                  <a:gd name="T2" fmla="*/ 0 w 5512"/>
                  <a:gd name="T3" fmla="*/ 832 h 2760"/>
                  <a:gd name="T4" fmla="*/ 211 w 5512"/>
                  <a:gd name="T5" fmla="*/ 2032 h 2760"/>
                  <a:gd name="T6" fmla="*/ 622 w 5512"/>
                  <a:gd name="T7" fmla="*/ 2161 h 2760"/>
                  <a:gd name="T8" fmla="*/ 1212 w 5512"/>
                  <a:gd name="T9" fmla="*/ 2691 h 2760"/>
                  <a:gd name="T10" fmla="*/ 1427 w 5512"/>
                  <a:gd name="T11" fmla="*/ 3571 h 2760"/>
                  <a:gd name="T12" fmla="*/ 2152 w 5512"/>
                  <a:gd name="T13" fmla="*/ 3714 h 2760"/>
                  <a:gd name="T14" fmla="*/ 3225 w 5512"/>
                  <a:gd name="T15" fmla="*/ 3338 h 2760"/>
                  <a:gd name="T16" fmla="*/ 3351 w 5512"/>
                  <a:gd name="T17" fmla="*/ 3698 h 2760"/>
                  <a:gd name="T18" fmla="*/ 4154 w 5512"/>
                  <a:gd name="T19" fmla="*/ 3747 h 2760"/>
                  <a:gd name="T20" fmla="*/ 4773 w 5512"/>
                  <a:gd name="T21" fmla="*/ 4618 h 2760"/>
                  <a:gd name="T22" fmla="*/ 4277 w 5512"/>
                  <a:gd name="T23" fmla="*/ 5366 h 2760"/>
                  <a:gd name="T24" fmla="*/ 3352 w 5512"/>
                  <a:gd name="T25" fmla="*/ 5487 h 2760"/>
                  <a:gd name="T26" fmla="*/ 2543 w 5512"/>
                  <a:gd name="T27" fmla="*/ 5378 h 2760"/>
                  <a:gd name="T28" fmla="*/ 2315 w 5512"/>
                  <a:gd name="T29" fmla="*/ 5557 h 2760"/>
                  <a:gd name="T30" fmla="*/ 2582 w 5512"/>
                  <a:gd name="T31" fmla="*/ 5979 h 2760"/>
                  <a:gd name="T32" fmla="*/ 2543 w 5512"/>
                  <a:gd name="T33" fmla="*/ 6286 h 2760"/>
                  <a:gd name="T34" fmla="*/ 2913 w 5512"/>
                  <a:gd name="T35" fmla="*/ 6835 h 2760"/>
                  <a:gd name="T36" fmla="*/ 4256 w 5512"/>
                  <a:gd name="T37" fmla="*/ 6498 h 2760"/>
                  <a:gd name="T38" fmla="*/ 4419 w 5512"/>
                  <a:gd name="T39" fmla="*/ 6173 h 2760"/>
                  <a:gd name="T40" fmla="*/ 4855 w 5512"/>
                  <a:gd name="T41" fmla="*/ 6317 h 2760"/>
                  <a:gd name="T42" fmla="*/ 5994 w 5512"/>
                  <a:gd name="T43" fmla="*/ 6062 h 2760"/>
                  <a:gd name="T44" fmla="*/ 6261 w 5512"/>
                  <a:gd name="T45" fmla="*/ 6721 h 2760"/>
                  <a:gd name="T46" fmla="*/ 7355 w 5512"/>
                  <a:gd name="T47" fmla="*/ 6294 h 2760"/>
                  <a:gd name="T48" fmla="*/ 8367 w 5512"/>
                  <a:gd name="T49" fmla="*/ 6417 h 2760"/>
                  <a:gd name="T50" fmla="*/ 9030 w 5512"/>
                  <a:gd name="T51" fmla="*/ 6008 h 2760"/>
                  <a:gd name="T52" fmla="*/ 9213 w 5512"/>
                  <a:gd name="T53" fmla="*/ 5154 h 2760"/>
                  <a:gd name="T54" fmla="*/ 10285 w 5512"/>
                  <a:gd name="T55" fmla="*/ 5169 h 2760"/>
                  <a:gd name="T56" fmla="*/ 10432 w 5512"/>
                  <a:gd name="T57" fmla="*/ 4768 h 2760"/>
                  <a:gd name="T58" fmla="*/ 10866 w 5512"/>
                  <a:gd name="T59" fmla="*/ 4785 h 2760"/>
                  <a:gd name="T60" fmla="*/ 11444 w 5512"/>
                  <a:gd name="T61" fmla="*/ 5188 h 2760"/>
                  <a:gd name="T62" fmla="*/ 12392 w 5512"/>
                  <a:gd name="T63" fmla="*/ 4492 h 2760"/>
                  <a:gd name="T64" fmla="*/ 13395 w 5512"/>
                  <a:gd name="T65" fmla="*/ 4417 h 2760"/>
                  <a:gd name="T66" fmla="*/ 13758 w 5512"/>
                  <a:gd name="T67" fmla="*/ 3890 h 2760"/>
                  <a:gd name="T68" fmla="*/ 14129 w 5512"/>
                  <a:gd name="T69" fmla="*/ 3924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12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7" name="Freeform 7">
                <a:extLst>
                  <a:ext uri="{FF2B5EF4-FFF2-40B4-BE49-F238E27FC236}">
                    <a16:creationId xmlns:a16="http://schemas.microsoft.com/office/drawing/2014/main" id="{128FEBE9-11D5-4EEC-A460-17A0F3A6E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084"/>
                <a:ext cx="851" cy="1291"/>
              </a:xfrm>
              <a:custGeom>
                <a:avLst/>
                <a:gdLst>
                  <a:gd name="T0" fmla="*/ 296 w 790"/>
                  <a:gd name="T1" fmla="*/ 0 h 1189"/>
                  <a:gd name="T2" fmla="*/ 440 w 790"/>
                  <a:gd name="T3" fmla="*/ 533 h 1189"/>
                  <a:gd name="T4" fmla="*/ 333 w 790"/>
                  <a:gd name="T5" fmla="*/ 1465 h 1189"/>
                  <a:gd name="T6" fmla="*/ 957 w 790"/>
                  <a:gd name="T7" fmla="*/ 1757 h 1189"/>
                  <a:gd name="T8" fmla="*/ 1273 w 790"/>
                  <a:gd name="T9" fmla="*/ 2382 h 1189"/>
                  <a:gd name="T10" fmla="*/ 1662 w 790"/>
                  <a:gd name="T11" fmla="*/ 2709 h 1189"/>
                  <a:gd name="T12" fmla="*/ 1135 w 790"/>
                  <a:gd name="T13" fmla="*/ 2528 h 1189"/>
                  <a:gd name="T14" fmla="*/ 765 w 790"/>
                  <a:gd name="T15" fmla="*/ 2010 h 1189"/>
                  <a:gd name="T16" fmla="*/ 296 w 790"/>
                  <a:gd name="T17" fmla="*/ 1940 h 1189"/>
                  <a:gd name="T18" fmla="*/ 0 w 790"/>
                  <a:gd name="T19" fmla="*/ 1136 h 1189"/>
                  <a:gd name="T20" fmla="*/ 101 w 790"/>
                  <a:gd name="T21" fmla="*/ 476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12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8" name="Freeform 8">
                <a:extLst>
                  <a:ext uri="{FF2B5EF4-FFF2-40B4-BE49-F238E27FC236}">
                    <a16:creationId xmlns:a16="http://schemas.microsoft.com/office/drawing/2014/main" id="{7F284F10-9616-4412-A74D-A175C0EF3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2" y="987"/>
                <a:ext cx="618" cy="1211"/>
              </a:xfrm>
              <a:custGeom>
                <a:avLst/>
                <a:gdLst>
                  <a:gd name="T0" fmla="*/ 0 w 579"/>
                  <a:gd name="T1" fmla="*/ 0 h 1117"/>
                  <a:gd name="T2" fmla="*/ 248 w 579"/>
                  <a:gd name="T3" fmla="*/ 736 h 1117"/>
                  <a:gd name="T4" fmla="*/ 19 w 579"/>
                  <a:gd name="T5" fmla="*/ 1479 h 1117"/>
                  <a:gd name="T6" fmla="*/ 78 w 579"/>
                  <a:gd name="T7" fmla="*/ 1712 h 1117"/>
                  <a:gd name="T8" fmla="*/ 449 w 579"/>
                  <a:gd name="T9" fmla="*/ 1657 h 1117"/>
                  <a:gd name="T10" fmla="*/ 660 w 579"/>
                  <a:gd name="T11" fmla="*/ 2366 h 1117"/>
                  <a:gd name="T12" fmla="*/ 1112 w 579"/>
                  <a:gd name="T13" fmla="*/ 2508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9" name="Freeform 9">
                <a:extLst>
                  <a:ext uri="{FF2B5EF4-FFF2-40B4-BE49-F238E27FC236}">
                    <a16:creationId xmlns:a16="http://schemas.microsoft.com/office/drawing/2014/main" id="{DECEB70E-0341-4D40-8427-84A6A00B0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1067"/>
                <a:ext cx="2704" cy="2621"/>
              </a:xfrm>
              <a:custGeom>
                <a:avLst/>
                <a:gdLst>
                  <a:gd name="T0" fmla="*/ 2751 w 2471"/>
                  <a:gd name="T1" fmla="*/ 0 h 2396"/>
                  <a:gd name="T2" fmla="*/ 2903 w 2471"/>
                  <a:gd name="T3" fmla="*/ 551 h 2396"/>
                  <a:gd name="T4" fmla="*/ 3428 w 2471"/>
                  <a:gd name="T5" fmla="*/ 834 h 2396"/>
                  <a:gd name="T6" fmla="*/ 3458 w 2471"/>
                  <a:gd name="T7" fmla="*/ 1343 h 2396"/>
                  <a:gd name="T8" fmla="*/ 3309 w 2471"/>
                  <a:gd name="T9" fmla="*/ 1796 h 2396"/>
                  <a:gd name="T10" fmla="*/ 3530 w 2471"/>
                  <a:gd name="T11" fmla="*/ 2270 h 2396"/>
                  <a:gd name="T12" fmla="*/ 3583 w 2471"/>
                  <a:gd name="T13" fmla="*/ 2719 h 2396"/>
                  <a:gd name="T14" fmla="*/ 3227 w 2471"/>
                  <a:gd name="T15" fmla="*/ 2800 h 2396"/>
                  <a:gd name="T16" fmla="*/ 2281 w 2471"/>
                  <a:gd name="T17" fmla="*/ 3398 h 2396"/>
                  <a:gd name="T18" fmla="*/ 2402 w 2471"/>
                  <a:gd name="T19" fmla="*/ 3573 h 2396"/>
                  <a:gd name="T20" fmla="*/ 2353 w 2471"/>
                  <a:gd name="T21" fmla="*/ 3988 h 2396"/>
                  <a:gd name="T22" fmla="*/ 1928 w 2471"/>
                  <a:gd name="T23" fmla="*/ 4458 h 2396"/>
                  <a:gd name="T24" fmla="*/ 1330 w 2471"/>
                  <a:gd name="T25" fmla="*/ 4853 h 2396"/>
                  <a:gd name="T26" fmla="*/ 376 w 2471"/>
                  <a:gd name="T27" fmla="*/ 4971 h 2396"/>
                  <a:gd name="T28" fmla="*/ 47 w 2471"/>
                  <a:gd name="T29" fmla="*/ 5522 h 2396"/>
                  <a:gd name="T30" fmla="*/ 0 w 2471"/>
                  <a:gd name="T31" fmla="*/ 5876 h 2396"/>
                  <a:gd name="T32" fmla="*/ 523 w 2471"/>
                  <a:gd name="T33" fmla="*/ 5349 h 2396"/>
                  <a:gd name="T34" fmla="*/ 1548 w 2471"/>
                  <a:gd name="T35" fmla="*/ 5127 h 2396"/>
                  <a:gd name="T36" fmla="*/ 2200 w 2471"/>
                  <a:gd name="T37" fmla="*/ 4675 h 2396"/>
                  <a:gd name="T38" fmla="*/ 3028 w 2471"/>
                  <a:gd name="T39" fmla="*/ 4870 h 2396"/>
                  <a:gd name="T40" fmla="*/ 4105 w 2471"/>
                  <a:gd name="T41" fmla="*/ 4675 h 2396"/>
                  <a:gd name="T42" fmla="*/ 4882 w 2471"/>
                  <a:gd name="T43" fmla="*/ 4282 h 2396"/>
                  <a:gd name="T44" fmla="*/ 4958 w 2471"/>
                  <a:gd name="T45" fmla="*/ 3925 h 2396"/>
                  <a:gd name="T46" fmla="*/ 5508 w 2471"/>
                  <a:gd name="T47" fmla="*/ 3670 h 2396"/>
                  <a:gd name="T48" fmla="*/ 5806 w 2471"/>
                  <a:gd name="T49" fmla="*/ 3808 h 2396"/>
                  <a:gd name="T50" fmla="*/ 6084 w 2471"/>
                  <a:gd name="T51" fmla="*/ 3630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" name="Freeform 10">
                <a:extLst>
                  <a:ext uri="{FF2B5EF4-FFF2-40B4-BE49-F238E27FC236}">
                    <a16:creationId xmlns:a16="http://schemas.microsoft.com/office/drawing/2014/main" id="{09396624-2278-4BFB-AA61-AEFF02001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176"/>
                <a:ext cx="1522" cy="1467"/>
              </a:xfrm>
              <a:custGeom>
                <a:avLst/>
                <a:gdLst>
                  <a:gd name="T0" fmla="*/ 1439 w 1399"/>
                  <a:gd name="T1" fmla="*/ 359 h 1349"/>
                  <a:gd name="T2" fmla="*/ 978 w 1399"/>
                  <a:gd name="T3" fmla="*/ 359 h 1349"/>
                  <a:gd name="T4" fmla="*/ 474 w 1399"/>
                  <a:gd name="T5" fmla="*/ 1171 h 1349"/>
                  <a:gd name="T6" fmla="*/ 0 w 1399"/>
                  <a:gd name="T7" fmla="*/ 1557 h 1349"/>
                  <a:gd name="T8" fmla="*/ 1131 w 1399"/>
                  <a:gd name="T9" fmla="*/ 1810 h 1349"/>
                  <a:gd name="T10" fmla="*/ 986 w 1399"/>
                  <a:gd name="T11" fmla="*/ 2332 h 1349"/>
                  <a:gd name="T12" fmla="*/ 1433 w 1399"/>
                  <a:gd name="T13" fmla="*/ 2511 h 1349"/>
                  <a:gd name="T14" fmla="*/ 1158 w 1399"/>
                  <a:gd name="T15" fmla="*/ 3120 h 1349"/>
                  <a:gd name="T16" fmla="*/ 2231 w 1399"/>
                  <a:gd name="T17" fmla="*/ 2395 h 1349"/>
                  <a:gd name="T18" fmla="*/ 2151 w 1399"/>
                  <a:gd name="T19" fmla="*/ 1794 h 1349"/>
                  <a:gd name="T20" fmla="*/ 2744 w 1399"/>
                  <a:gd name="T21" fmla="*/ 1733 h 1349"/>
                  <a:gd name="T22" fmla="*/ 3249 w 1399"/>
                  <a:gd name="T23" fmla="*/ 1392 h 1349"/>
                  <a:gd name="T24" fmla="*/ 3056 w 1399"/>
                  <a:gd name="T25" fmla="*/ 961 h 1349"/>
                  <a:gd name="T26" fmla="*/ 3116 w 1399"/>
                  <a:gd name="T27" fmla="*/ 453 h 1349"/>
                  <a:gd name="T28" fmla="*/ 2721 w 1399"/>
                  <a:gd name="T29" fmla="*/ 380 h 1349"/>
                  <a:gd name="T30" fmla="*/ 2155 w 1399"/>
                  <a:gd name="T31" fmla="*/ 0 h 1349"/>
                  <a:gd name="T32" fmla="*/ 1439 w 1399"/>
                  <a:gd name="T33" fmla="*/ 359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" name="Freeform 11">
                <a:extLst>
                  <a:ext uri="{FF2B5EF4-FFF2-40B4-BE49-F238E27FC236}">
                    <a16:creationId xmlns:a16="http://schemas.microsoft.com/office/drawing/2014/main" id="{7C40C127-B50D-4094-AAC8-F665D553F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3" y="2239"/>
                <a:ext cx="1364" cy="873"/>
              </a:xfrm>
              <a:custGeom>
                <a:avLst/>
                <a:gdLst>
                  <a:gd name="T0" fmla="*/ 1640 w 1256"/>
                  <a:gd name="T1" fmla="*/ 386 h 810"/>
                  <a:gd name="T2" fmla="*/ 1733 w 1256"/>
                  <a:gd name="T3" fmla="*/ 71 h 810"/>
                  <a:gd name="T4" fmla="*/ 2019 w 1256"/>
                  <a:gd name="T5" fmla="*/ 0 h 810"/>
                  <a:gd name="T6" fmla="*/ 2246 w 1256"/>
                  <a:gd name="T7" fmla="*/ 166 h 810"/>
                  <a:gd name="T8" fmla="*/ 2470 w 1256"/>
                  <a:gd name="T9" fmla="*/ 524 h 810"/>
                  <a:gd name="T10" fmla="*/ 2864 w 1256"/>
                  <a:gd name="T11" fmla="*/ 484 h 810"/>
                  <a:gd name="T12" fmla="*/ 2847 w 1256"/>
                  <a:gd name="T13" fmla="*/ 760 h 810"/>
                  <a:gd name="T14" fmla="*/ 2319 w 1256"/>
                  <a:gd name="T15" fmla="*/ 913 h 810"/>
                  <a:gd name="T16" fmla="*/ 2006 w 1256"/>
                  <a:gd name="T17" fmla="*/ 883 h 810"/>
                  <a:gd name="T18" fmla="*/ 1640 w 1256"/>
                  <a:gd name="T19" fmla="*/ 1014 h 810"/>
                  <a:gd name="T20" fmla="*/ 1349 w 1256"/>
                  <a:gd name="T21" fmla="*/ 1339 h 810"/>
                  <a:gd name="T22" fmla="*/ 965 w 1256"/>
                  <a:gd name="T23" fmla="*/ 1136 h 810"/>
                  <a:gd name="T24" fmla="*/ 584 w 1256"/>
                  <a:gd name="T25" fmla="*/ 1714 h 810"/>
                  <a:gd name="T26" fmla="*/ 151 w 1256"/>
                  <a:gd name="T27" fmla="*/ 1613 h 810"/>
                  <a:gd name="T28" fmla="*/ 0 w 1256"/>
                  <a:gd name="T29" fmla="*/ 1270 h 810"/>
                  <a:gd name="T30" fmla="*/ 358 w 1256"/>
                  <a:gd name="T31" fmla="*/ 1025 h 810"/>
                  <a:gd name="T32" fmla="*/ 565 w 1256"/>
                  <a:gd name="T33" fmla="*/ 594 h 810"/>
                  <a:gd name="T34" fmla="*/ 999 w 1256"/>
                  <a:gd name="T35" fmla="*/ 319 h 810"/>
                  <a:gd name="T36" fmla="*/ 1640 w 1256"/>
                  <a:gd name="T37" fmla="*/ 400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" name="Freeform 12">
                <a:extLst>
                  <a:ext uri="{FF2B5EF4-FFF2-40B4-BE49-F238E27FC236}">
                    <a16:creationId xmlns:a16="http://schemas.microsoft.com/office/drawing/2014/main" id="{AEA4DB53-B46F-43C4-A45E-A558CDD20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2" y="3832"/>
                <a:ext cx="3119" cy="849"/>
              </a:xfrm>
              <a:custGeom>
                <a:avLst/>
                <a:gdLst>
                  <a:gd name="T0" fmla="*/ 7045 w 2848"/>
                  <a:gd name="T1" fmla="*/ 32 h 788"/>
                  <a:gd name="T2" fmla="*/ 6188 w 2848"/>
                  <a:gd name="T3" fmla="*/ 0 h 788"/>
                  <a:gd name="T4" fmla="*/ 5655 w 2848"/>
                  <a:gd name="T5" fmla="*/ 170 h 788"/>
                  <a:gd name="T6" fmla="*/ 4804 w 2848"/>
                  <a:gd name="T7" fmla="*/ 93 h 788"/>
                  <a:gd name="T8" fmla="*/ 4313 w 2848"/>
                  <a:gd name="T9" fmla="*/ 746 h 788"/>
                  <a:gd name="T10" fmla="*/ 3972 w 2848"/>
                  <a:gd name="T11" fmla="*/ 448 h 788"/>
                  <a:gd name="T12" fmla="*/ 3356 w 2848"/>
                  <a:gd name="T13" fmla="*/ 650 h 788"/>
                  <a:gd name="T14" fmla="*/ 3588 w 2848"/>
                  <a:gd name="T15" fmla="*/ 1085 h 788"/>
                  <a:gd name="T16" fmla="*/ 2661 w 2848"/>
                  <a:gd name="T17" fmla="*/ 868 h 788"/>
                  <a:gd name="T18" fmla="*/ 2201 w 2848"/>
                  <a:gd name="T19" fmla="*/ 1138 h 788"/>
                  <a:gd name="T20" fmla="*/ 0 w 2848"/>
                  <a:gd name="T21" fmla="*/ 1391 h 788"/>
                  <a:gd name="T22" fmla="*/ 714 w 2848"/>
                  <a:gd name="T23" fmla="*/ 1661 h 788"/>
                  <a:gd name="T24" fmla="*/ 2581 w 2848"/>
                  <a:gd name="T25" fmla="*/ 1423 h 788"/>
                  <a:gd name="T26" fmla="*/ 3158 w 2848"/>
                  <a:gd name="T27" fmla="*/ 1574 h 788"/>
                  <a:gd name="T28" fmla="*/ 5201 w 2848"/>
                  <a:gd name="T29" fmla="*/ 1457 h 788"/>
                  <a:gd name="T30" fmla="*/ 5759 w 2848"/>
                  <a:gd name="T31" fmla="*/ 1574 h 788"/>
                  <a:gd name="T32" fmla="*/ 6096 w 2848"/>
                  <a:gd name="T33" fmla="*/ 1257 h 788"/>
                  <a:gd name="T34" fmla="*/ 6732 w 2848"/>
                  <a:gd name="T35" fmla="*/ 1508 h 788"/>
                  <a:gd name="T36" fmla="*/ 6740 w 2848"/>
                  <a:gd name="T37" fmla="*/ 713 h 788"/>
                  <a:gd name="T38" fmla="*/ 7069 w 2848"/>
                  <a:gd name="T39" fmla="*/ 544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" name="Freeform 13">
                <a:extLst>
                  <a:ext uri="{FF2B5EF4-FFF2-40B4-BE49-F238E27FC236}">
                    <a16:creationId xmlns:a16="http://schemas.microsoft.com/office/drawing/2014/main" id="{E8B1B377-4050-41D0-8986-4E6AF6F0F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0" y="1016"/>
                <a:ext cx="331" cy="921"/>
              </a:xfrm>
              <a:custGeom>
                <a:avLst/>
                <a:gdLst>
                  <a:gd name="T0" fmla="*/ 0 w 319"/>
                  <a:gd name="T1" fmla="*/ 0 h 854"/>
                  <a:gd name="T2" fmla="*/ 153 w 319"/>
                  <a:gd name="T3" fmla="*/ 669 h 854"/>
                  <a:gd name="T4" fmla="*/ 153 w 319"/>
                  <a:gd name="T5" fmla="*/ 1349 h 854"/>
                  <a:gd name="T6" fmla="*/ 388 w 319"/>
                  <a:gd name="T7" fmla="*/ 1818 h 854"/>
                  <a:gd name="T8" fmla="*/ 403 w 319"/>
                  <a:gd name="T9" fmla="*/ 1228 h 854"/>
                  <a:gd name="T10" fmla="*/ 344 w 319"/>
                  <a:gd name="T11" fmla="*/ 849 h 854"/>
                  <a:gd name="T12" fmla="*/ 460 w 319"/>
                  <a:gd name="T13" fmla="*/ 51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E71E3A33-707A-4FBC-B901-C6C759AEB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" y="3933"/>
                <a:ext cx="692" cy="412"/>
              </a:xfrm>
              <a:custGeom>
                <a:avLst/>
                <a:gdLst>
                  <a:gd name="T0" fmla="*/ 1002 w 646"/>
                  <a:gd name="T1" fmla="*/ 0 h 392"/>
                  <a:gd name="T2" fmla="*/ 635 w 646"/>
                  <a:gd name="T3" fmla="*/ 100 h 392"/>
                  <a:gd name="T4" fmla="*/ 472 w 646"/>
                  <a:gd name="T5" fmla="*/ 180 h 392"/>
                  <a:gd name="T6" fmla="*/ 289 w 646"/>
                  <a:gd name="T7" fmla="*/ 355 h 392"/>
                  <a:gd name="T8" fmla="*/ 0 w 646"/>
                  <a:gd name="T9" fmla="*/ 644 h 392"/>
                  <a:gd name="T10" fmla="*/ 714 w 646"/>
                  <a:gd name="T11" fmla="*/ 432 h 392"/>
                  <a:gd name="T12" fmla="*/ 859 w 646"/>
                  <a:gd name="T13" fmla="*/ 300 h 392"/>
                  <a:gd name="T14" fmla="*/ 1288 w 646"/>
                  <a:gd name="T15" fmla="*/ 233 h 392"/>
                  <a:gd name="T16" fmla="*/ 1002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5" name="Freeform 15">
                <a:extLst>
                  <a:ext uri="{FF2B5EF4-FFF2-40B4-BE49-F238E27FC236}">
                    <a16:creationId xmlns:a16="http://schemas.microsoft.com/office/drawing/2014/main" id="{8BB9EDE4-8626-46F9-9622-8C344DAAF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" y="2645"/>
                <a:ext cx="2996" cy="2097"/>
              </a:xfrm>
              <a:custGeom>
                <a:avLst/>
                <a:gdLst>
                  <a:gd name="T0" fmla="*/ 0 w 2736"/>
                  <a:gd name="T1" fmla="*/ 0 h 1920"/>
                  <a:gd name="T2" fmla="*/ 238 w 2736"/>
                  <a:gd name="T3" fmla="*/ 811 h 1920"/>
                  <a:gd name="T4" fmla="*/ 950 w 2736"/>
                  <a:gd name="T5" fmla="*/ 927 h 1920"/>
                  <a:gd name="T6" fmla="*/ 1428 w 2736"/>
                  <a:gd name="T7" fmla="*/ 1735 h 1920"/>
                  <a:gd name="T8" fmla="*/ 1309 w 2736"/>
                  <a:gd name="T9" fmla="*/ 2320 h 1920"/>
                  <a:gd name="T10" fmla="*/ 1668 w 2736"/>
                  <a:gd name="T11" fmla="*/ 2667 h 1920"/>
                  <a:gd name="T12" fmla="*/ 1428 w 2736"/>
                  <a:gd name="T13" fmla="*/ 3362 h 1920"/>
                  <a:gd name="T14" fmla="*/ 1545 w 2736"/>
                  <a:gd name="T15" fmla="*/ 3940 h 1920"/>
                  <a:gd name="T16" fmla="*/ 3689 w 2736"/>
                  <a:gd name="T17" fmla="*/ 4524 h 1920"/>
                  <a:gd name="T18" fmla="*/ 4164 w 2736"/>
                  <a:gd name="T19" fmla="*/ 4174 h 1920"/>
                  <a:gd name="T20" fmla="*/ 5476 w 2736"/>
                  <a:gd name="T21" fmla="*/ 4174 h 1920"/>
                  <a:gd name="T22" fmla="*/ 5715 w 2736"/>
                  <a:gd name="T23" fmla="*/ 3940 h 1920"/>
                  <a:gd name="T24" fmla="*/ 6782 w 2736"/>
                  <a:gd name="T25" fmla="*/ 4524 h 1920"/>
                  <a:gd name="T26" fmla="*/ 6546 w 2736"/>
                  <a:gd name="T27" fmla="*/ 4636 h 1920"/>
                  <a:gd name="T28" fmla="*/ 5715 w 2736"/>
                  <a:gd name="T29" fmla="*/ 4405 h 1920"/>
                  <a:gd name="T30" fmla="*/ 5355 w 2736"/>
                  <a:gd name="T31" fmla="*/ 4524 h 1920"/>
                  <a:gd name="T32" fmla="*/ 4046 w 2736"/>
                  <a:gd name="T33" fmla="*/ 4636 h 1920"/>
                  <a:gd name="T34" fmla="*/ 3571 w 2736"/>
                  <a:gd name="T35" fmla="*/ 4636 h 1920"/>
                  <a:gd name="T36" fmla="*/ 1191 w 2736"/>
                  <a:gd name="T37" fmla="*/ 4405 h 1920"/>
                  <a:gd name="T38" fmla="*/ 475 w 2736"/>
                  <a:gd name="T39" fmla="*/ 4524 h 1920"/>
                  <a:gd name="T40" fmla="*/ 238 w 2736"/>
                  <a:gd name="T41" fmla="*/ 4059 h 1920"/>
                  <a:gd name="T42" fmla="*/ 714 w 2736"/>
                  <a:gd name="T43" fmla="*/ 3478 h 1920"/>
                  <a:gd name="T44" fmla="*/ 832 w 2736"/>
                  <a:gd name="T45" fmla="*/ 2667 h 1920"/>
                  <a:gd name="T46" fmla="*/ 358 w 2736"/>
                  <a:gd name="T47" fmla="*/ 2087 h 1920"/>
                  <a:gd name="T48" fmla="*/ 595 w 2736"/>
                  <a:gd name="T49" fmla="*/ 1510 h 1920"/>
                  <a:gd name="T50" fmla="*/ 122 w 2736"/>
                  <a:gd name="T51" fmla="*/ 1276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7" name="Group 16">
              <a:extLst>
                <a:ext uri="{FF2B5EF4-FFF2-40B4-BE49-F238E27FC236}">
                  <a16:creationId xmlns:a16="http://schemas.microsoft.com/office/drawing/2014/main" id="{2F13A0C8-20A2-445E-950C-17BBBD64D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" y="2582"/>
              <a:ext cx="1429" cy="1726"/>
              <a:chOff x="44" y="2582"/>
              <a:chExt cx="1429" cy="1726"/>
            </a:xfrm>
          </p:grpSpPr>
          <p:sp>
            <p:nvSpPr>
              <p:cNvPr id="2058" name="Rectangle 17">
                <a:extLst>
                  <a:ext uri="{FF2B5EF4-FFF2-40B4-BE49-F238E27FC236}">
                    <a16:creationId xmlns:a16="http://schemas.microsoft.com/office/drawing/2014/main" id="{817FE5B6-5FC6-4F58-89D2-807625A2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780000">
                <a:off x="113" y="4215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59" name="Rectangle 18">
                <a:extLst>
                  <a:ext uri="{FF2B5EF4-FFF2-40B4-BE49-F238E27FC236}">
                    <a16:creationId xmlns:a16="http://schemas.microsoft.com/office/drawing/2014/main" id="{17CB4B91-DD4D-4A0F-83AF-21977C3C2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780000">
                <a:off x="82" y="4213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0" name="Rectangle 19">
                <a:extLst>
                  <a:ext uri="{FF2B5EF4-FFF2-40B4-BE49-F238E27FC236}">
                    <a16:creationId xmlns:a16="http://schemas.microsoft.com/office/drawing/2014/main" id="{206E2472-B57E-4EF2-9EDF-30A3C39CA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780000">
                <a:off x="54" y="4208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1" name="Rectangle 20">
                <a:extLst>
                  <a:ext uri="{FF2B5EF4-FFF2-40B4-BE49-F238E27FC236}">
                    <a16:creationId xmlns:a16="http://schemas.microsoft.com/office/drawing/2014/main" id="{188D585D-3B7C-4EF8-96B3-32F3373B9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000000">
                <a:off x="268" y="4218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2" name="Rectangle 21">
                <a:extLst>
                  <a:ext uri="{FF2B5EF4-FFF2-40B4-BE49-F238E27FC236}">
                    <a16:creationId xmlns:a16="http://schemas.microsoft.com/office/drawing/2014/main" id="{E7EDA9C5-4189-4E3D-ABCA-CC30C961A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000000">
                <a:off x="237" y="4221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3" name="Rectangle 22">
                <a:extLst>
                  <a:ext uri="{FF2B5EF4-FFF2-40B4-BE49-F238E27FC236}">
                    <a16:creationId xmlns:a16="http://schemas.microsoft.com/office/drawing/2014/main" id="{C3652F3F-5149-4DEE-8A39-A54FB7B1A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240000">
                <a:off x="209" y="4221"/>
                <a:ext cx="5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4" name="Rectangle 23">
                <a:extLst>
                  <a:ext uri="{FF2B5EF4-FFF2-40B4-BE49-F238E27FC236}">
                    <a16:creationId xmlns:a16="http://schemas.microsoft.com/office/drawing/2014/main" id="{DA81D9B9-3958-4130-A9C0-7A8CA3907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240000">
                <a:off x="177" y="4221"/>
                <a:ext cx="5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5" name="Rectangle 24">
                <a:extLst>
                  <a:ext uri="{FF2B5EF4-FFF2-40B4-BE49-F238E27FC236}">
                    <a16:creationId xmlns:a16="http://schemas.microsoft.com/office/drawing/2014/main" id="{C379DC37-636F-46C1-B068-EC9C44C8A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9" y="4209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6" name="Rectangle 25">
                <a:extLst>
                  <a:ext uri="{FF2B5EF4-FFF2-40B4-BE49-F238E27FC236}">
                    <a16:creationId xmlns:a16="http://schemas.microsoft.com/office/drawing/2014/main" id="{4C070146-53B5-4B14-894E-C5325081F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6" y="4210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7" name="Rectangle 26">
                <a:extLst>
                  <a:ext uri="{FF2B5EF4-FFF2-40B4-BE49-F238E27FC236}">
                    <a16:creationId xmlns:a16="http://schemas.microsoft.com/office/drawing/2014/main" id="{8AEF8184-8838-4FF8-B403-75DB8633A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580000">
                <a:off x="370" y="4202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8" name="Rectangle 27">
                <a:extLst>
                  <a:ext uri="{FF2B5EF4-FFF2-40B4-BE49-F238E27FC236}">
                    <a16:creationId xmlns:a16="http://schemas.microsoft.com/office/drawing/2014/main" id="{6A53CFC5-1665-49AE-BBE5-89F77BDF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760000">
                <a:off x="332" y="4215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9" name="Rectangle 28">
                <a:extLst>
                  <a:ext uri="{FF2B5EF4-FFF2-40B4-BE49-F238E27FC236}">
                    <a16:creationId xmlns:a16="http://schemas.microsoft.com/office/drawing/2014/main" id="{A2AF482B-52EA-4ED9-8834-627BE517C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740000">
                <a:off x="589" y="4161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0" name="Rectangle 29">
                <a:extLst>
                  <a:ext uri="{FF2B5EF4-FFF2-40B4-BE49-F238E27FC236}">
                    <a16:creationId xmlns:a16="http://schemas.microsoft.com/office/drawing/2014/main" id="{EE04E29B-0881-4FCC-A154-D8E4AD076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920000">
                <a:off x="560" y="4163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1" name="Rectangle 30">
                <a:extLst>
                  <a:ext uri="{FF2B5EF4-FFF2-40B4-BE49-F238E27FC236}">
                    <a16:creationId xmlns:a16="http://schemas.microsoft.com/office/drawing/2014/main" id="{2A7AA340-C6FC-4AB0-B540-29BF564FD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920000">
                <a:off x="526" y="4178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2" name="Rectangle 31">
                <a:extLst>
                  <a:ext uri="{FF2B5EF4-FFF2-40B4-BE49-F238E27FC236}">
                    <a16:creationId xmlns:a16="http://schemas.microsoft.com/office/drawing/2014/main" id="{5FA15DDC-EC0A-46C0-90F1-3CD3793ED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40000">
                <a:off x="497" y="418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3" name="Rectangle 32">
                <a:extLst>
                  <a:ext uri="{FF2B5EF4-FFF2-40B4-BE49-F238E27FC236}">
                    <a16:creationId xmlns:a16="http://schemas.microsoft.com/office/drawing/2014/main" id="{F8EF5411-19DD-4137-9FD3-47F1F543C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40000">
                <a:off x="740" y="4089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4" name="Rectangle 33">
                <a:extLst>
                  <a:ext uri="{FF2B5EF4-FFF2-40B4-BE49-F238E27FC236}">
                    <a16:creationId xmlns:a16="http://schemas.microsoft.com/office/drawing/2014/main" id="{8A41442D-C0EF-48D7-814A-95D887967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40000">
                <a:off x="708" y="410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5" name="Rectangle 34">
                <a:extLst>
                  <a:ext uri="{FF2B5EF4-FFF2-40B4-BE49-F238E27FC236}">
                    <a16:creationId xmlns:a16="http://schemas.microsoft.com/office/drawing/2014/main" id="{8473E9D7-6E04-4544-80AD-00B1FE01C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080000">
                <a:off x="680" y="4121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6" name="Rectangle 35">
                <a:extLst>
                  <a:ext uri="{FF2B5EF4-FFF2-40B4-BE49-F238E27FC236}">
                    <a16:creationId xmlns:a16="http://schemas.microsoft.com/office/drawing/2014/main" id="{948C49BE-5444-4D90-AB01-AA9A51E12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320000">
                <a:off x="653" y="4131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7" name="Rectangle 36">
                <a:extLst>
                  <a:ext uri="{FF2B5EF4-FFF2-40B4-BE49-F238E27FC236}">
                    <a16:creationId xmlns:a16="http://schemas.microsoft.com/office/drawing/2014/main" id="{7D339AE1-C459-4B38-B981-C100F9D25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60000">
                <a:off x="887" y="4006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8" name="Rectangle 37">
                <a:extLst>
                  <a:ext uri="{FF2B5EF4-FFF2-40B4-BE49-F238E27FC236}">
                    <a16:creationId xmlns:a16="http://schemas.microsoft.com/office/drawing/2014/main" id="{B6587316-5A22-440F-802A-0629B2F43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60000">
                <a:off x="858" y="4023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9" name="Rectangle 38">
                <a:extLst>
                  <a:ext uri="{FF2B5EF4-FFF2-40B4-BE49-F238E27FC236}">
                    <a16:creationId xmlns:a16="http://schemas.microsoft.com/office/drawing/2014/main" id="{E9C35E78-9F3A-4182-848E-6851496A4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60000">
                <a:off x="828" y="404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0" name="Rectangle 39">
                <a:extLst>
                  <a:ext uri="{FF2B5EF4-FFF2-40B4-BE49-F238E27FC236}">
                    <a16:creationId xmlns:a16="http://schemas.microsoft.com/office/drawing/2014/main" id="{0EF5AAED-1B77-4997-8079-0C938DA0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40000">
                <a:off x="795" y="406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1" name="Rectangle 40">
                <a:extLst>
                  <a:ext uri="{FF2B5EF4-FFF2-40B4-BE49-F238E27FC236}">
                    <a16:creationId xmlns:a16="http://schemas.microsoft.com/office/drawing/2014/main" id="{E128B0CF-FF54-491C-B9E4-DD8D576B3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80000">
                <a:off x="1013" y="3908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2" name="Rectangle 41">
                <a:extLst>
                  <a:ext uri="{FF2B5EF4-FFF2-40B4-BE49-F238E27FC236}">
                    <a16:creationId xmlns:a16="http://schemas.microsoft.com/office/drawing/2014/main" id="{9C8DD290-FB60-4F4C-906B-888893D16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80000">
                <a:off x="987" y="3926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3" name="Rectangle 42">
                <a:extLst>
                  <a:ext uri="{FF2B5EF4-FFF2-40B4-BE49-F238E27FC236}">
                    <a16:creationId xmlns:a16="http://schemas.microsoft.com/office/drawing/2014/main" id="{F648942F-13A8-410A-9CDF-E69C4BEB8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962" y="3946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4" name="Rectangle 43">
                <a:extLst>
                  <a:ext uri="{FF2B5EF4-FFF2-40B4-BE49-F238E27FC236}">
                    <a16:creationId xmlns:a16="http://schemas.microsoft.com/office/drawing/2014/main" id="{2B3DFE02-5C3B-417C-BE10-706EB3078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935" y="396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5" name="Rectangle 44">
                <a:extLst>
                  <a:ext uri="{FF2B5EF4-FFF2-40B4-BE49-F238E27FC236}">
                    <a16:creationId xmlns:a16="http://schemas.microsoft.com/office/drawing/2014/main" id="{61A8EA33-5184-4DB0-ACA7-A92E5B226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1126" y="3788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6" name="Rectangle 45">
                <a:extLst>
                  <a:ext uri="{FF2B5EF4-FFF2-40B4-BE49-F238E27FC236}">
                    <a16:creationId xmlns:a16="http://schemas.microsoft.com/office/drawing/2014/main" id="{7E9407B0-A208-4A1F-8156-1D6E83823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1106" y="3814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7" name="Rectangle 46">
                <a:extLst>
                  <a:ext uri="{FF2B5EF4-FFF2-40B4-BE49-F238E27FC236}">
                    <a16:creationId xmlns:a16="http://schemas.microsoft.com/office/drawing/2014/main" id="{DA65B4CA-8784-4126-A3C2-76DE86E2C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1085" y="3834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8" name="Rectangle 47">
                <a:extLst>
                  <a:ext uri="{FF2B5EF4-FFF2-40B4-BE49-F238E27FC236}">
                    <a16:creationId xmlns:a16="http://schemas.microsoft.com/office/drawing/2014/main" id="{6FBE2295-6C3D-4AC8-814D-1F673E154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1061" y="3861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9" name="Rectangle 48">
                <a:extLst>
                  <a:ext uri="{FF2B5EF4-FFF2-40B4-BE49-F238E27FC236}">
                    <a16:creationId xmlns:a16="http://schemas.microsoft.com/office/drawing/2014/main" id="{C333F512-EEE5-4E2F-8AA7-27FC32AF2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40000">
                <a:off x="1213" y="3664"/>
                <a:ext cx="5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0" name="Rectangle 49">
                <a:extLst>
                  <a:ext uri="{FF2B5EF4-FFF2-40B4-BE49-F238E27FC236}">
                    <a16:creationId xmlns:a16="http://schemas.microsoft.com/office/drawing/2014/main" id="{9F50D5A4-0269-4AB5-AB4C-E5B12B8AA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40000">
                <a:off x="1201" y="3689"/>
                <a:ext cx="5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1" name="Rectangle 50">
                <a:extLst>
                  <a:ext uri="{FF2B5EF4-FFF2-40B4-BE49-F238E27FC236}">
                    <a16:creationId xmlns:a16="http://schemas.microsoft.com/office/drawing/2014/main" id="{DE476878-E916-4C33-AEEC-73209871F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20000">
                <a:off x="1179" y="3717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2" name="Rectangle 51">
                <a:extLst>
                  <a:ext uri="{FF2B5EF4-FFF2-40B4-BE49-F238E27FC236}">
                    <a16:creationId xmlns:a16="http://schemas.microsoft.com/office/drawing/2014/main" id="{7E0C7E01-3BB9-4110-BF60-7F87D4065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20000">
                <a:off x="1157" y="3738"/>
                <a:ext cx="5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3" name="Rectangle 52">
                <a:extLst>
                  <a:ext uri="{FF2B5EF4-FFF2-40B4-BE49-F238E27FC236}">
                    <a16:creationId xmlns:a16="http://schemas.microsoft.com/office/drawing/2014/main" id="{A31F43A1-3C21-4A18-BD99-16840F6C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80000">
                <a:off x="1274" y="3526"/>
                <a:ext cx="6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4" name="Rectangle 53">
                <a:extLst>
                  <a:ext uri="{FF2B5EF4-FFF2-40B4-BE49-F238E27FC236}">
                    <a16:creationId xmlns:a16="http://schemas.microsoft.com/office/drawing/2014/main" id="{73B3BA61-2F35-401A-9630-715FED8E9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">
                <a:off x="1268" y="3557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5" name="Rectangle 54">
                <a:extLst>
                  <a:ext uri="{FF2B5EF4-FFF2-40B4-BE49-F238E27FC236}">
                    <a16:creationId xmlns:a16="http://schemas.microsoft.com/office/drawing/2014/main" id="{EA260016-559F-4CB9-88E5-E4758BC4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">
                <a:off x="1257" y="3585"/>
                <a:ext cx="6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6" name="Rectangle 55">
                <a:extLst>
                  <a:ext uri="{FF2B5EF4-FFF2-40B4-BE49-F238E27FC236}">
                    <a16:creationId xmlns:a16="http://schemas.microsoft.com/office/drawing/2014/main" id="{578E7F4E-562F-42BD-83D1-CCD1A4CAB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">
                <a:off x="1244" y="3611"/>
                <a:ext cx="6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7" name="Rectangle 56">
                <a:extLst>
                  <a:ext uri="{FF2B5EF4-FFF2-40B4-BE49-F238E27FC236}">
                    <a16:creationId xmlns:a16="http://schemas.microsoft.com/office/drawing/2014/main" id="{E00B64A5-104F-4BBB-9CB5-762B771D8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0000">
                <a:off x="1303" y="3414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8" name="Rectangle 57">
                <a:extLst>
                  <a:ext uri="{FF2B5EF4-FFF2-40B4-BE49-F238E27FC236}">
                    <a16:creationId xmlns:a16="http://schemas.microsoft.com/office/drawing/2014/main" id="{6705B476-D16C-4DA3-A708-395049C1A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3432"/>
                <a:ext cx="6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9" name="Rectangle 58">
                <a:extLst>
                  <a:ext uri="{FF2B5EF4-FFF2-40B4-BE49-F238E27FC236}">
                    <a16:creationId xmlns:a16="http://schemas.microsoft.com/office/drawing/2014/main" id="{21FBC831-648C-4D57-A4F7-AFF8BDF7F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3455"/>
                <a:ext cx="6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0" name="Rectangle 59">
                <a:extLst>
                  <a:ext uri="{FF2B5EF4-FFF2-40B4-BE49-F238E27FC236}">
                    <a16:creationId xmlns:a16="http://schemas.microsoft.com/office/drawing/2014/main" id="{6D21F64F-35A9-4F49-A42E-CAF5D43F1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0000">
                <a:off x="1285" y="3472"/>
                <a:ext cx="6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1" name="Rectangle 60">
                <a:extLst>
                  <a:ext uri="{FF2B5EF4-FFF2-40B4-BE49-F238E27FC236}">
                    <a16:creationId xmlns:a16="http://schemas.microsoft.com/office/drawing/2014/main" id="{38B1248E-DCE1-44BF-8418-CFA046B30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0000">
                <a:off x="1323" y="3278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2" name="Rectangle 61">
                <a:extLst>
                  <a:ext uri="{FF2B5EF4-FFF2-40B4-BE49-F238E27FC236}">
                    <a16:creationId xmlns:a16="http://schemas.microsoft.com/office/drawing/2014/main" id="{113F8E17-ECDA-4808-8D04-1A079171A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0000">
                <a:off x="1319" y="3301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3" name="Rectangle 62">
                <a:extLst>
                  <a:ext uri="{FF2B5EF4-FFF2-40B4-BE49-F238E27FC236}">
                    <a16:creationId xmlns:a16="http://schemas.microsoft.com/office/drawing/2014/main" id="{0B43D509-0CB7-4FC4-B1D7-8CA7162A3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0000">
                <a:off x="1319" y="3327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4" name="Rectangle 63">
                <a:extLst>
                  <a:ext uri="{FF2B5EF4-FFF2-40B4-BE49-F238E27FC236}">
                    <a16:creationId xmlns:a16="http://schemas.microsoft.com/office/drawing/2014/main" id="{6FB0A9B1-66E7-4756-97D4-40D588B97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0000">
                <a:off x="1313" y="3356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5" name="Rectangle 64">
                <a:extLst>
                  <a:ext uri="{FF2B5EF4-FFF2-40B4-BE49-F238E27FC236}">
                    <a16:creationId xmlns:a16="http://schemas.microsoft.com/office/drawing/2014/main" id="{8BE98475-1D58-4883-98E6-B90B8E6C3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140000">
                <a:off x="1309" y="3147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6" name="Rectangle 65">
                <a:extLst>
                  <a:ext uri="{FF2B5EF4-FFF2-40B4-BE49-F238E27FC236}">
                    <a16:creationId xmlns:a16="http://schemas.microsoft.com/office/drawing/2014/main" id="{9F1BAB2E-0836-4289-8D64-A13D214BC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960000">
                <a:off x="1319" y="3169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7" name="Rectangle 66">
                <a:extLst>
                  <a:ext uri="{FF2B5EF4-FFF2-40B4-BE49-F238E27FC236}">
                    <a16:creationId xmlns:a16="http://schemas.microsoft.com/office/drawing/2014/main" id="{5987585A-CEA7-4367-A0FF-1DA8664BF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960000">
                <a:off x="1320" y="3197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8" name="Rectangle 67">
                <a:extLst>
                  <a:ext uri="{FF2B5EF4-FFF2-40B4-BE49-F238E27FC236}">
                    <a16:creationId xmlns:a16="http://schemas.microsoft.com/office/drawing/2014/main" id="{BB2D15AC-2FD6-440B-B424-5D8C1EB06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40000">
                <a:off x="1318" y="3224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9" name="Rectangle 68">
                <a:extLst>
                  <a:ext uri="{FF2B5EF4-FFF2-40B4-BE49-F238E27FC236}">
                    <a16:creationId xmlns:a16="http://schemas.microsoft.com/office/drawing/2014/main" id="{9B414AAC-4823-4E72-8D6D-ABCDCF2FC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1269" y="3028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0" name="Rectangle 69">
                <a:extLst>
                  <a:ext uri="{FF2B5EF4-FFF2-40B4-BE49-F238E27FC236}">
                    <a16:creationId xmlns:a16="http://schemas.microsoft.com/office/drawing/2014/main" id="{31822775-D308-4C48-A6A4-1162DE0DC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0000">
                <a:off x="1278" y="3056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1" name="Rectangle 70">
                <a:extLst>
                  <a:ext uri="{FF2B5EF4-FFF2-40B4-BE49-F238E27FC236}">
                    <a16:creationId xmlns:a16="http://schemas.microsoft.com/office/drawing/2014/main" id="{221C1060-440D-45A4-B385-8C6D739B9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0000">
                <a:off x="1285" y="3079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2" name="Rectangle 71">
                <a:extLst>
                  <a:ext uri="{FF2B5EF4-FFF2-40B4-BE49-F238E27FC236}">
                    <a16:creationId xmlns:a16="http://schemas.microsoft.com/office/drawing/2014/main" id="{9C734EAD-2062-4C4E-A656-B71E8E117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0000">
                <a:off x="1298" y="3099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3" name="Rectangle 72">
                <a:extLst>
                  <a:ext uri="{FF2B5EF4-FFF2-40B4-BE49-F238E27FC236}">
                    <a16:creationId xmlns:a16="http://schemas.microsoft.com/office/drawing/2014/main" id="{9DBD80AC-BAEF-496B-841D-7F6200297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920000">
                <a:off x="1199" y="2922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4" name="Rectangle 73">
                <a:extLst>
                  <a:ext uri="{FF2B5EF4-FFF2-40B4-BE49-F238E27FC236}">
                    <a16:creationId xmlns:a16="http://schemas.microsoft.com/office/drawing/2014/main" id="{D44FFC28-6664-4E6D-B018-B760F69D7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1215" y="2940"/>
                <a:ext cx="7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5" name="Rectangle 74">
                <a:extLst>
                  <a:ext uri="{FF2B5EF4-FFF2-40B4-BE49-F238E27FC236}">
                    <a16:creationId xmlns:a16="http://schemas.microsoft.com/office/drawing/2014/main" id="{1A29182B-61E7-437B-B96B-0CBC915D8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0000">
                <a:off x="1230" y="2969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6" name="Rectangle 75">
                <a:extLst>
                  <a:ext uri="{FF2B5EF4-FFF2-40B4-BE49-F238E27FC236}">
                    <a16:creationId xmlns:a16="http://schemas.microsoft.com/office/drawing/2014/main" id="{B955B3A5-1E18-41FC-AA4D-D2B3BD8E2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0000">
                <a:off x="1242" y="2987"/>
                <a:ext cx="7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7" name="Rectangle 76">
                <a:extLst>
                  <a:ext uri="{FF2B5EF4-FFF2-40B4-BE49-F238E27FC236}">
                    <a16:creationId xmlns:a16="http://schemas.microsoft.com/office/drawing/2014/main" id="{6EAA09F6-78B8-4361-A1AC-40B2D3437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60000">
                <a:off x="1107" y="2833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8" name="Rectangle 77">
                <a:extLst>
                  <a:ext uri="{FF2B5EF4-FFF2-40B4-BE49-F238E27FC236}">
                    <a16:creationId xmlns:a16="http://schemas.microsoft.com/office/drawing/2014/main" id="{F65D43B1-496D-44A3-9BD2-D9D300F47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60000">
                <a:off x="1131" y="2851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9" name="Rectangle 78">
                <a:extLst>
                  <a:ext uri="{FF2B5EF4-FFF2-40B4-BE49-F238E27FC236}">
                    <a16:creationId xmlns:a16="http://schemas.microsoft.com/office/drawing/2014/main" id="{13704115-B71A-4117-A987-DD88A884E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60000">
                <a:off x="1148" y="2869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0" name="Rectangle 79">
                <a:extLst>
                  <a:ext uri="{FF2B5EF4-FFF2-40B4-BE49-F238E27FC236}">
                    <a16:creationId xmlns:a16="http://schemas.microsoft.com/office/drawing/2014/main" id="{5FFB8EB9-2543-4748-A3AB-176FF6231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340000">
                <a:off x="1165" y="2886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1" name="Freeform 80">
                <a:extLst>
                  <a:ext uri="{FF2B5EF4-FFF2-40B4-BE49-F238E27FC236}">
                    <a16:creationId xmlns:a16="http://schemas.microsoft.com/office/drawing/2014/main" id="{A3463746-9969-4378-83E9-247F03024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" y="2843"/>
                <a:ext cx="165" cy="140"/>
              </a:xfrm>
              <a:custGeom>
                <a:avLst/>
                <a:gdLst>
                  <a:gd name="T0" fmla="*/ 0 w 180"/>
                  <a:gd name="T1" fmla="*/ 68 h 151"/>
                  <a:gd name="T2" fmla="*/ 13 w 180"/>
                  <a:gd name="T3" fmla="*/ 69 h 151"/>
                  <a:gd name="T4" fmla="*/ 28 w 180"/>
                  <a:gd name="T5" fmla="*/ 22 h 151"/>
                  <a:gd name="T6" fmla="*/ 39 w 180"/>
                  <a:gd name="T7" fmla="*/ 71 h 151"/>
                  <a:gd name="T8" fmla="*/ 54 w 180"/>
                  <a:gd name="T9" fmla="*/ 71 h 151"/>
                  <a:gd name="T10" fmla="*/ 75 w 180"/>
                  <a:gd name="T11" fmla="*/ 6 h 151"/>
                  <a:gd name="T12" fmla="*/ 62 w 180"/>
                  <a:gd name="T13" fmla="*/ 6 h 151"/>
                  <a:gd name="T14" fmla="*/ 47 w 180"/>
                  <a:gd name="T15" fmla="*/ 53 h 151"/>
                  <a:gd name="T16" fmla="*/ 33 w 180"/>
                  <a:gd name="T17" fmla="*/ 0 h 151"/>
                  <a:gd name="T18" fmla="*/ 20 w 180"/>
                  <a:gd name="T19" fmla="*/ 0 h 151"/>
                  <a:gd name="T20" fmla="*/ 0 w 180"/>
                  <a:gd name="T21" fmla="*/ 68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2" name="Rectangle 81">
                <a:extLst>
                  <a:ext uri="{FF2B5EF4-FFF2-40B4-BE49-F238E27FC236}">
                    <a16:creationId xmlns:a16="http://schemas.microsoft.com/office/drawing/2014/main" id="{E183A16F-0464-4925-96B2-486CA1AC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600000">
                <a:off x="-174" y="3434"/>
                <a:ext cx="12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3" name="Rectangle 82">
                <a:extLst>
                  <a:ext uri="{FF2B5EF4-FFF2-40B4-BE49-F238E27FC236}">
                    <a16:creationId xmlns:a16="http://schemas.microsoft.com/office/drawing/2014/main" id="{43FEAF12-FB8E-497E-8BA7-60341FFD5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0000">
                <a:off x="45" y="3445"/>
                <a:ext cx="106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4" name="Rectangle 83">
                <a:extLst>
                  <a:ext uri="{FF2B5EF4-FFF2-40B4-BE49-F238E27FC236}">
                    <a16:creationId xmlns:a16="http://schemas.microsoft.com/office/drawing/2014/main" id="{FB91780F-1628-4BEB-9C2A-5496A9D97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940000">
                <a:off x="993" y="2761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5" name="Rectangle 84">
                <a:extLst>
                  <a:ext uri="{FF2B5EF4-FFF2-40B4-BE49-F238E27FC236}">
                    <a16:creationId xmlns:a16="http://schemas.microsoft.com/office/drawing/2014/main" id="{D1D95661-B42B-4C79-B754-B57C6E8C8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940000">
                <a:off x="1019" y="2772"/>
                <a:ext cx="6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6" name="Rectangle 85">
                <a:extLst>
                  <a:ext uri="{FF2B5EF4-FFF2-40B4-BE49-F238E27FC236}">
                    <a16:creationId xmlns:a16="http://schemas.microsoft.com/office/drawing/2014/main" id="{33B39630-6B68-4BB5-B7AE-410FA529C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940000">
                <a:off x="1045" y="2785"/>
                <a:ext cx="7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7" name="Rectangle 86">
                <a:extLst>
                  <a:ext uri="{FF2B5EF4-FFF2-40B4-BE49-F238E27FC236}">
                    <a16:creationId xmlns:a16="http://schemas.microsoft.com/office/drawing/2014/main" id="{A4CFAF20-E2B6-489A-8F89-71E837696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700000">
                <a:off x="1064" y="2799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8" name="Rectangle 87">
                <a:extLst>
                  <a:ext uri="{FF2B5EF4-FFF2-40B4-BE49-F238E27FC236}">
                    <a16:creationId xmlns:a16="http://schemas.microsoft.com/office/drawing/2014/main" id="{267B7122-391C-4B99-910F-E88CE1B4C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60000">
                <a:off x="871" y="2712"/>
                <a:ext cx="6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9" name="Rectangle 88">
                <a:extLst>
                  <a:ext uri="{FF2B5EF4-FFF2-40B4-BE49-F238E27FC236}">
                    <a16:creationId xmlns:a16="http://schemas.microsoft.com/office/drawing/2014/main" id="{E825C846-C197-4F04-9AEA-197BCC3CD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60000">
                <a:off x="902" y="2719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0" name="Rectangle 89">
                <a:extLst>
                  <a:ext uri="{FF2B5EF4-FFF2-40B4-BE49-F238E27FC236}">
                    <a16:creationId xmlns:a16="http://schemas.microsoft.com/office/drawing/2014/main" id="{76B2C27E-1E5A-48A7-B5E2-1E928F223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540000">
                <a:off x="926" y="2727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1" name="Rectangle 90">
                <a:extLst>
                  <a:ext uri="{FF2B5EF4-FFF2-40B4-BE49-F238E27FC236}">
                    <a16:creationId xmlns:a16="http://schemas.microsoft.com/office/drawing/2014/main" id="{FBC4D59E-8468-455F-990B-8B314746A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240000">
                <a:off x="951" y="2741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2" name="Rectangle 91">
                <a:extLst>
                  <a:ext uri="{FF2B5EF4-FFF2-40B4-BE49-F238E27FC236}">
                    <a16:creationId xmlns:a16="http://schemas.microsoft.com/office/drawing/2014/main" id="{37029DF1-FCFE-4447-B77F-694402750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>
                <a:off x="728" y="2682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3" name="Rectangle 92">
                <a:extLst>
                  <a:ext uri="{FF2B5EF4-FFF2-40B4-BE49-F238E27FC236}">
                    <a16:creationId xmlns:a16="http://schemas.microsoft.com/office/drawing/2014/main" id="{78E438AD-F789-425E-83E9-2329851C8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260000">
                <a:off x="760" y="2686"/>
                <a:ext cx="5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4" name="Rectangle 93">
                <a:extLst>
                  <a:ext uri="{FF2B5EF4-FFF2-40B4-BE49-F238E27FC236}">
                    <a16:creationId xmlns:a16="http://schemas.microsoft.com/office/drawing/2014/main" id="{3202767B-CA5C-4143-8B7F-D3DC282C0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260000">
                <a:off x="790" y="2692"/>
                <a:ext cx="5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5" name="Rectangle 94">
                <a:extLst>
                  <a:ext uri="{FF2B5EF4-FFF2-40B4-BE49-F238E27FC236}">
                    <a16:creationId xmlns:a16="http://schemas.microsoft.com/office/drawing/2014/main" id="{9B03A153-2E92-469C-8B84-D425E77D0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020000">
                <a:off x="818" y="2698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6" name="Rectangle 95">
                <a:extLst>
                  <a:ext uri="{FF2B5EF4-FFF2-40B4-BE49-F238E27FC236}">
                    <a16:creationId xmlns:a16="http://schemas.microsoft.com/office/drawing/2014/main" id="{9A8DF76B-B331-47D9-9D9F-E9BE05FC2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60000">
                <a:off x="576" y="2684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7" name="Rectangle 96">
                <a:extLst>
                  <a:ext uri="{FF2B5EF4-FFF2-40B4-BE49-F238E27FC236}">
                    <a16:creationId xmlns:a16="http://schemas.microsoft.com/office/drawing/2014/main" id="{70752629-48C5-429D-8CA7-F572731AF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680000">
                <a:off x="605" y="2676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8" name="Rectangle 97">
                <a:extLst>
                  <a:ext uri="{FF2B5EF4-FFF2-40B4-BE49-F238E27FC236}">
                    <a16:creationId xmlns:a16="http://schemas.microsoft.com/office/drawing/2014/main" id="{C2EC7097-80DB-4E1D-B913-1FED205B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680000">
                <a:off x="636" y="2676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9" name="Rectangle 98">
                <a:extLst>
                  <a:ext uri="{FF2B5EF4-FFF2-40B4-BE49-F238E27FC236}">
                    <a16:creationId xmlns:a16="http://schemas.microsoft.com/office/drawing/2014/main" id="{5A623110-630D-4AD5-84F7-2ADC94121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560000">
                <a:off x="668" y="2674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0" name="Rectangle 99">
                <a:extLst>
                  <a:ext uri="{FF2B5EF4-FFF2-40B4-BE49-F238E27FC236}">
                    <a16:creationId xmlns:a16="http://schemas.microsoft.com/office/drawing/2014/main" id="{CC9F2362-38DA-4485-BC92-887F822D0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220000">
                <a:off x="419" y="2706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1" name="Rectangle 100">
                <a:extLst>
                  <a:ext uri="{FF2B5EF4-FFF2-40B4-BE49-F238E27FC236}">
                    <a16:creationId xmlns:a16="http://schemas.microsoft.com/office/drawing/2014/main" id="{1BAFBD50-89CF-42D6-AC88-35FC71DC8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340000">
                <a:off x="452" y="2704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2" name="Rectangle 101">
                <a:extLst>
                  <a:ext uri="{FF2B5EF4-FFF2-40B4-BE49-F238E27FC236}">
                    <a16:creationId xmlns:a16="http://schemas.microsoft.com/office/drawing/2014/main" id="{CE8FEDCE-611E-4731-9219-3BE7FF4F0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280000">
                <a:off x="490" y="2697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3" name="Rectangle 102">
                <a:extLst>
                  <a:ext uri="{FF2B5EF4-FFF2-40B4-BE49-F238E27FC236}">
                    <a16:creationId xmlns:a16="http://schemas.microsoft.com/office/drawing/2014/main" id="{D643CB60-75BA-4234-BA6F-2B8B59BCA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160000">
                <a:off x="521" y="2690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4" name="Rectangle 103">
                <a:extLst>
                  <a:ext uri="{FF2B5EF4-FFF2-40B4-BE49-F238E27FC236}">
                    <a16:creationId xmlns:a16="http://schemas.microsoft.com/office/drawing/2014/main" id="{B6DE7905-B669-49DA-AE75-0C181CAFC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120000">
                <a:off x="263" y="274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5" name="Rectangle 104">
                <a:extLst>
                  <a:ext uri="{FF2B5EF4-FFF2-40B4-BE49-F238E27FC236}">
                    <a16:creationId xmlns:a16="http://schemas.microsoft.com/office/drawing/2014/main" id="{5EA358A9-C6FA-4879-9C67-A7161D941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240000">
                <a:off x="294" y="273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6" name="Rectangle 105">
                <a:extLst>
                  <a:ext uri="{FF2B5EF4-FFF2-40B4-BE49-F238E27FC236}">
                    <a16:creationId xmlns:a16="http://schemas.microsoft.com/office/drawing/2014/main" id="{09914555-A01E-402A-8A22-CF1D6B6FF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120000">
                <a:off x="328" y="272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7" name="Rectangle 106">
                <a:extLst>
                  <a:ext uri="{FF2B5EF4-FFF2-40B4-BE49-F238E27FC236}">
                    <a16:creationId xmlns:a16="http://schemas.microsoft.com/office/drawing/2014/main" id="{1406FFFC-6187-4944-BBAB-3033A83A4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940000">
                <a:off x="356" y="2718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8" name="Rectangle 107">
                <a:extLst>
                  <a:ext uri="{FF2B5EF4-FFF2-40B4-BE49-F238E27FC236}">
                    <a16:creationId xmlns:a16="http://schemas.microsoft.com/office/drawing/2014/main" id="{AB5CE0A8-3F2B-4422-BC14-5AEE160F5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380000">
                <a:off x="51" y="2843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9" name="Rectangle 108">
                <a:extLst>
                  <a:ext uri="{FF2B5EF4-FFF2-40B4-BE49-F238E27FC236}">
                    <a16:creationId xmlns:a16="http://schemas.microsoft.com/office/drawing/2014/main" id="{5EE52190-0F29-4E31-9375-FE87BA84A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00000">
                <a:off x="114" y="2808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0" name="Rectangle 109">
                <a:extLst>
                  <a:ext uri="{FF2B5EF4-FFF2-40B4-BE49-F238E27FC236}">
                    <a16:creationId xmlns:a16="http://schemas.microsoft.com/office/drawing/2014/main" id="{7216A0F1-3006-4C3A-BE3A-52C8D59FF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840000">
                <a:off x="146" y="279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1" name="Rectangle 110">
                <a:extLst>
                  <a:ext uri="{FF2B5EF4-FFF2-40B4-BE49-F238E27FC236}">
                    <a16:creationId xmlns:a16="http://schemas.microsoft.com/office/drawing/2014/main" id="{CCA87EEC-A05E-4F3E-9FEC-E3040C7C5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840000">
                <a:off x="175" y="2785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2" name="Rectangle 111">
                <a:extLst>
                  <a:ext uri="{FF2B5EF4-FFF2-40B4-BE49-F238E27FC236}">
                    <a16:creationId xmlns:a16="http://schemas.microsoft.com/office/drawing/2014/main" id="{92341F5D-D2A6-4BC4-ADCB-9CC95647E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480000">
                <a:off x="202" y="2770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3" name="Rectangle 112">
                <a:extLst>
                  <a:ext uri="{FF2B5EF4-FFF2-40B4-BE49-F238E27FC236}">
                    <a16:creationId xmlns:a16="http://schemas.microsoft.com/office/drawing/2014/main" id="{EDE71240-58E4-49E1-BDEC-3865D7561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45" y="3697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4" name="Rectangle 113">
                <a:extLst>
                  <a:ext uri="{FF2B5EF4-FFF2-40B4-BE49-F238E27FC236}">
                    <a16:creationId xmlns:a16="http://schemas.microsoft.com/office/drawing/2014/main" id="{C4672FB4-F5E9-422A-B22A-8F69E787A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00000">
                <a:off x="586" y="3788"/>
                <a:ext cx="23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5" name="Rectangle 114">
                <a:extLst>
                  <a:ext uri="{FF2B5EF4-FFF2-40B4-BE49-F238E27FC236}">
                    <a16:creationId xmlns:a16="http://schemas.microsoft.com/office/drawing/2014/main" id="{10E16742-EA4A-45DE-99AA-1522145B8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00000">
                <a:off x="84" y="3079"/>
                <a:ext cx="23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6" name="Rectangle 115">
                <a:extLst>
                  <a:ext uri="{FF2B5EF4-FFF2-40B4-BE49-F238E27FC236}">
                    <a16:creationId xmlns:a16="http://schemas.microsoft.com/office/drawing/2014/main" id="{D22AA317-FFE4-49ED-AB99-6D7B15ECD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780" y="3163"/>
                <a:ext cx="31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7" name="Rectangle 116">
                <a:extLst>
                  <a:ext uri="{FF2B5EF4-FFF2-40B4-BE49-F238E27FC236}">
                    <a16:creationId xmlns:a16="http://schemas.microsoft.com/office/drawing/2014/main" id="{A03D55B7-9400-4487-8031-1C6D57E19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880000">
                <a:off x="259" y="4249"/>
                <a:ext cx="12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8" name="Rectangle 117">
                <a:extLst>
                  <a:ext uri="{FF2B5EF4-FFF2-40B4-BE49-F238E27FC236}">
                    <a16:creationId xmlns:a16="http://schemas.microsoft.com/office/drawing/2014/main" id="{D0F20AC2-FDD0-4F41-AFE7-325ED9839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660000">
                <a:off x="98" y="4247"/>
                <a:ext cx="12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9" name="Rectangle 118">
                <a:extLst>
                  <a:ext uri="{FF2B5EF4-FFF2-40B4-BE49-F238E27FC236}">
                    <a16:creationId xmlns:a16="http://schemas.microsoft.com/office/drawing/2014/main" id="{71EE75D3-69D6-4EED-AF10-C6AEDC504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220000">
                <a:off x="430" y="4223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0" name="Rectangle 119">
                <a:extLst>
                  <a:ext uri="{FF2B5EF4-FFF2-40B4-BE49-F238E27FC236}">
                    <a16:creationId xmlns:a16="http://schemas.microsoft.com/office/drawing/2014/main" id="{57103177-5A5A-4334-8658-5696281DD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597" y="4175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1" name="Rectangle 120">
                <a:extLst>
                  <a:ext uri="{FF2B5EF4-FFF2-40B4-BE49-F238E27FC236}">
                    <a16:creationId xmlns:a16="http://schemas.microsoft.com/office/drawing/2014/main" id="{C81B10FA-4E00-4FAC-A132-E510A4606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780000">
                <a:off x="754" y="4105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2" name="Rectangle 121">
                <a:extLst>
                  <a:ext uri="{FF2B5EF4-FFF2-40B4-BE49-F238E27FC236}">
                    <a16:creationId xmlns:a16="http://schemas.microsoft.com/office/drawing/2014/main" id="{6758D981-2257-4A10-8E88-FFC44E8FF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60000">
                <a:off x="903" y="4008"/>
                <a:ext cx="11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3" name="Rectangle 122">
                <a:extLst>
                  <a:ext uri="{FF2B5EF4-FFF2-40B4-BE49-F238E27FC236}">
                    <a16:creationId xmlns:a16="http://schemas.microsoft.com/office/drawing/2014/main" id="{C6F821B5-8C4B-446F-B2D5-FFDDB1890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">
                <a:off x="1027" y="3902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4" name="Rectangle 123">
                <a:extLst>
                  <a:ext uri="{FF2B5EF4-FFF2-40B4-BE49-F238E27FC236}">
                    <a16:creationId xmlns:a16="http://schemas.microsoft.com/office/drawing/2014/main" id="{2A3A55E7-AF2C-4D38-A839-0EC5D4B91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00000">
                <a:off x="28" y="2802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5" name="Rectangle 124">
                <a:extLst>
                  <a:ext uri="{FF2B5EF4-FFF2-40B4-BE49-F238E27FC236}">
                    <a16:creationId xmlns:a16="http://schemas.microsoft.com/office/drawing/2014/main" id="{E4A861C7-27AC-49EF-8593-2CEC4CEF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420000">
                <a:off x="191" y="2724"/>
                <a:ext cx="11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6" name="Rectangle 125">
                <a:extLst>
                  <a:ext uri="{FF2B5EF4-FFF2-40B4-BE49-F238E27FC236}">
                    <a16:creationId xmlns:a16="http://schemas.microsoft.com/office/drawing/2014/main" id="{3D7AD549-9DF7-426C-B693-CDDFB67FA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80000">
                <a:off x="518" y="2648"/>
                <a:ext cx="12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7" name="Rectangle 126">
                <a:extLst>
                  <a:ext uri="{FF2B5EF4-FFF2-40B4-BE49-F238E27FC236}">
                    <a16:creationId xmlns:a16="http://schemas.microsoft.com/office/drawing/2014/main" id="{E03C1EE0-A198-43E6-AFA5-F077E74B5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>
                <a:off x="674" y="2647"/>
                <a:ext cx="13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8" name="Rectangle 127">
                <a:extLst>
                  <a:ext uri="{FF2B5EF4-FFF2-40B4-BE49-F238E27FC236}">
                    <a16:creationId xmlns:a16="http://schemas.microsoft.com/office/drawing/2014/main" id="{85EE324A-A196-483C-93C6-51C318BEF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60000">
                <a:off x="823" y="2670"/>
                <a:ext cx="14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9" name="Rectangle 128">
                <a:extLst>
                  <a:ext uri="{FF2B5EF4-FFF2-40B4-BE49-F238E27FC236}">
                    <a16:creationId xmlns:a16="http://schemas.microsoft.com/office/drawing/2014/main" id="{ED7E6BE0-D098-492D-9213-EF8CF2F94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180000">
                <a:off x="957" y="2726"/>
                <a:ext cx="15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0" name="Rectangle 129">
                <a:extLst>
                  <a:ext uri="{FF2B5EF4-FFF2-40B4-BE49-F238E27FC236}">
                    <a16:creationId xmlns:a16="http://schemas.microsoft.com/office/drawing/2014/main" id="{5C5C3C69-5D14-4484-B1EB-B01E26EB3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640000">
                <a:off x="1081" y="2791"/>
                <a:ext cx="15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1" name="Rectangle 130">
                <a:extLst>
                  <a:ext uri="{FF2B5EF4-FFF2-40B4-BE49-F238E27FC236}">
                    <a16:creationId xmlns:a16="http://schemas.microsoft.com/office/drawing/2014/main" id="{D3A9EB00-0EA3-4EF0-BC9E-CF456D42A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220000">
                <a:off x="1171" y="2883"/>
                <a:ext cx="16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2" name="Rectangle 131">
                <a:extLst>
                  <a:ext uri="{FF2B5EF4-FFF2-40B4-BE49-F238E27FC236}">
                    <a16:creationId xmlns:a16="http://schemas.microsoft.com/office/drawing/2014/main" id="{021B9103-8C70-48FE-B47A-FF9000E50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0000">
                <a:off x="1248" y="2990"/>
                <a:ext cx="1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3" name="Rectangle 132">
                <a:extLst>
                  <a:ext uri="{FF2B5EF4-FFF2-40B4-BE49-F238E27FC236}">
                    <a16:creationId xmlns:a16="http://schemas.microsoft.com/office/drawing/2014/main" id="{D4190937-A361-48FD-B21D-2DA74B5D8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200000">
                <a:off x="1303" y="3109"/>
                <a:ext cx="15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4" name="Rectangle 133">
                <a:extLst>
                  <a:ext uri="{FF2B5EF4-FFF2-40B4-BE49-F238E27FC236}">
                    <a16:creationId xmlns:a16="http://schemas.microsoft.com/office/drawing/2014/main" id="{69508002-BE8F-4268-A4BE-235364BE8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80000">
                <a:off x="1324" y="3241"/>
                <a:ext cx="15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5" name="Rectangle 134">
                <a:extLst>
                  <a:ext uri="{FF2B5EF4-FFF2-40B4-BE49-F238E27FC236}">
                    <a16:creationId xmlns:a16="http://schemas.microsoft.com/office/drawing/2014/main" id="{0995C2F7-02B1-4131-9842-1FA501874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0000">
                <a:off x="1311" y="3384"/>
                <a:ext cx="15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6" name="Rectangle 135">
                <a:extLst>
                  <a:ext uri="{FF2B5EF4-FFF2-40B4-BE49-F238E27FC236}">
                    <a16:creationId xmlns:a16="http://schemas.microsoft.com/office/drawing/2014/main" id="{9EF98B6B-ACD8-4659-894E-6CCC38FA3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">
                <a:off x="1229" y="3644"/>
                <a:ext cx="13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7" name="Rectangle 136">
                <a:extLst>
                  <a:ext uri="{FF2B5EF4-FFF2-40B4-BE49-F238E27FC236}">
                    <a16:creationId xmlns:a16="http://schemas.microsoft.com/office/drawing/2014/main" id="{A4882317-3E46-40D5-AE1D-9411BEE1C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1141" y="3780"/>
                <a:ext cx="12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8" name="Freeform 137">
                <a:extLst>
                  <a:ext uri="{FF2B5EF4-FFF2-40B4-BE49-F238E27FC236}">
                    <a16:creationId xmlns:a16="http://schemas.microsoft.com/office/drawing/2014/main" id="{E80D18A5-038A-4A73-852C-9BC9F6B20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" y="3447"/>
                <a:ext cx="191" cy="107"/>
              </a:xfrm>
              <a:custGeom>
                <a:avLst/>
                <a:gdLst>
                  <a:gd name="T0" fmla="*/ 87 w 204"/>
                  <a:gd name="T1" fmla="*/ 38 h 120"/>
                  <a:gd name="T2" fmla="*/ 106 w 204"/>
                  <a:gd name="T3" fmla="*/ 4 h 120"/>
                  <a:gd name="T4" fmla="*/ 22 w 204"/>
                  <a:gd name="T5" fmla="*/ 0 h 120"/>
                  <a:gd name="T6" fmla="*/ 0 w 204"/>
                  <a:gd name="T7" fmla="*/ 35 h 120"/>
                  <a:gd name="T8" fmla="*/ 16 w 204"/>
                  <a:gd name="T9" fmla="*/ 36 h 120"/>
                  <a:gd name="T10" fmla="*/ 31 w 204"/>
                  <a:gd name="T11" fmla="*/ 10 h 120"/>
                  <a:gd name="T12" fmla="*/ 53 w 204"/>
                  <a:gd name="T13" fmla="*/ 12 h 120"/>
                  <a:gd name="T14" fmla="*/ 40 w 204"/>
                  <a:gd name="T15" fmla="*/ 35 h 120"/>
                  <a:gd name="T16" fmla="*/ 53 w 204"/>
                  <a:gd name="T17" fmla="*/ 35 h 120"/>
                  <a:gd name="T18" fmla="*/ 69 w 204"/>
                  <a:gd name="T19" fmla="*/ 12 h 120"/>
                  <a:gd name="T20" fmla="*/ 84 w 204"/>
                  <a:gd name="T21" fmla="*/ 12 h 120"/>
                  <a:gd name="T22" fmla="*/ 71 w 204"/>
                  <a:gd name="T23" fmla="*/ 36 h 120"/>
                  <a:gd name="T24" fmla="*/ 87 w 204"/>
                  <a:gd name="T25" fmla="*/ 3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9" name="Freeform 138">
                <a:extLst>
                  <a:ext uri="{FF2B5EF4-FFF2-40B4-BE49-F238E27FC236}">
                    <a16:creationId xmlns:a16="http://schemas.microsoft.com/office/drawing/2014/main" id="{2349755D-66A8-4034-882F-826CBE551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" y="3012"/>
                <a:ext cx="77" cy="63"/>
              </a:xfrm>
              <a:custGeom>
                <a:avLst/>
                <a:gdLst>
                  <a:gd name="T0" fmla="*/ 14 w 90"/>
                  <a:gd name="T1" fmla="*/ 4 h 78"/>
                  <a:gd name="T2" fmla="*/ 14 w 90"/>
                  <a:gd name="T3" fmla="*/ 4 h 78"/>
                  <a:gd name="T4" fmla="*/ 3 w 90"/>
                  <a:gd name="T5" fmla="*/ 2 h 78"/>
                  <a:gd name="T6" fmla="*/ 0 w 90"/>
                  <a:gd name="T7" fmla="*/ 3 h 78"/>
                  <a:gd name="T8" fmla="*/ 8 w 90"/>
                  <a:gd name="T9" fmla="*/ 10 h 78"/>
                  <a:gd name="T10" fmla="*/ 10 w 90"/>
                  <a:gd name="T11" fmla="*/ 9 h 78"/>
                  <a:gd name="T12" fmla="*/ 5 w 90"/>
                  <a:gd name="T13" fmla="*/ 4 h 78"/>
                  <a:gd name="T14" fmla="*/ 5 w 90"/>
                  <a:gd name="T15" fmla="*/ 4 h 78"/>
                  <a:gd name="T16" fmla="*/ 15 w 90"/>
                  <a:gd name="T17" fmla="*/ 6 h 78"/>
                  <a:gd name="T18" fmla="*/ 19 w 90"/>
                  <a:gd name="T19" fmla="*/ 5 h 78"/>
                  <a:gd name="T20" fmla="*/ 11 w 90"/>
                  <a:gd name="T21" fmla="*/ 0 h 78"/>
                  <a:gd name="T22" fmla="*/ 9 w 90"/>
                  <a:gd name="T23" fmla="*/ 2 h 78"/>
                  <a:gd name="T24" fmla="*/ 14 w 90"/>
                  <a:gd name="T25" fmla="*/ 4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0" name="Freeform 139">
                <a:extLst>
                  <a:ext uri="{FF2B5EF4-FFF2-40B4-BE49-F238E27FC236}">
                    <a16:creationId xmlns:a16="http://schemas.microsoft.com/office/drawing/2014/main" id="{90AF02A6-7078-458C-A158-0A197D565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" y="2937"/>
                <a:ext cx="89" cy="75"/>
              </a:xfrm>
              <a:custGeom>
                <a:avLst/>
                <a:gdLst>
                  <a:gd name="T0" fmla="*/ 16 w 101"/>
                  <a:gd name="T1" fmla="*/ 16 h 89"/>
                  <a:gd name="T2" fmla="*/ 18 w 101"/>
                  <a:gd name="T3" fmla="*/ 14 h 89"/>
                  <a:gd name="T4" fmla="*/ 14 w 101"/>
                  <a:gd name="T5" fmla="*/ 6 h 89"/>
                  <a:gd name="T6" fmla="*/ 26 w 101"/>
                  <a:gd name="T7" fmla="*/ 12 h 89"/>
                  <a:gd name="T8" fmla="*/ 29 w 101"/>
                  <a:gd name="T9" fmla="*/ 10 h 89"/>
                  <a:gd name="T10" fmla="*/ 23 w 101"/>
                  <a:gd name="T11" fmla="*/ 0 h 89"/>
                  <a:gd name="T12" fmla="*/ 20 w 101"/>
                  <a:gd name="T13" fmla="*/ 3 h 89"/>
                  <a:gd name="T14" fmla="*/ 23 w 101"/>
                  <a:gd name="T15" fmla="*/ 7 h 89"/>
                  <a:gd name="T16" fmla="*/ 14 w 101"/>
                  <a:gd name="T17" fmla="*/ 4 h 89"/>
                  <a:gd name="T18" fmla="*/ 10 w 101"/>
                  <a:gd name="T19" fmla="*/ 5 h 89"/>
                  <a:gd name="T20" fmla="*/ 13 w 101"/>
                  <a:gd name="T21" fmla="*/ 12 h 89"/>
                  <a:gd name="T22" fmla="*/ 5 w 101"/>
                  <a:gd name="T23" fmla="*/ 7 h 89"/>
                  <a:gd name="T24" fmla="*/ 0 w 101"/>
                  <a:gd name="T25" fmla="*/ 9 h 89"/>
                  <a:gd name="T26" fmla="*/ 16 w 101"/>
                  <a:gd name="T27" fmla="*/ 16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1" name="Freeform 140">
                <a:extLst>
                  <a:ext uri="{FF2B5EF4-FFF2-40B4-BE49-F238E27FC236}">
                    <a16:creationId xmlns:a16="http://schemas.microsoft.com/office/drawing/2014/main" id="{45051173-BC42-47C2-8628-32AEBB35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" y="3828"/>
                <a:ext cx="67" cy="64"/>
              </a:xfrm>
              <a:custGeom>
                <a:avLst/>
                <a:gdLst>
                  <a:gd name="T0" fmla="*/ 4 w 83"/>
                  <a:gd name="T1" fmla="*/ 11 h 78"/>
                  <a:gd name="T2" fmla="*/ 10 w 83"/>
                  <a:gd name="T3" fmla="*/ 6 h 78"/>
                  <a:gd name="T4" fmla="*/ 6 w 83"/>
                  <a:gd name="T5" fmla="*/ 0 h 78"/>
                  <a:gd name="T6" fmla="*/ 0 w 83"/>
                  <a:gd name="T7" fmla="*/ 4 h 78"/>
                  <a:gd name="T8" fmla="*/ 2 w 83"/>
                  <a:gd name="T9" fmla="*/ 5 h 78"/>
                  <a:gd name="T10" fmla="*/ 5 w 83"/>
                  <a:gd name="T11" fmla="*/ 2 h 78"/>
                  <a:gd name="T12" fmla="*/ 6 w 83"/>
                  <a:gd name="T13" fmla="*/ 4 h 78"/>
                  <a:gd name="T14" fmla="*/ 2 w 83"/>
                  <a:gd name="T15" fmla="*/ 6 h 78"/>
                  <a:gd name="T16" fmla="*/ 3 w 83"/>
                  <a:gd name="T17" fmla="*/ 7 h 78"/>
                  <a:gd name="T18" fmla="*/ 6 w 83"/>
                  <a:gd name="T19" fmla="*/ 5 h 78"/>
                  <a:gd name="T20" fmla="*/ 8 w 83"/>
                  <a:gd name="T21" fmla="*/ 6 h 78"/>
                  <a:gd name="T22" fmla="*/ 3 w 83"/>
                  <a:gd name="T23" fmla="*/ 9 h 78"/>
                  <a:gd name="T24" fmla="*/ 4 w 83"/>
                  <a:gd name="T25" fmla="*/ 11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2" name="Freeform 141">
                <a:extLst>
                  <a:ext uri="{FF2B5EF4-FFF2-40B4-BE49-F238E27FC236}">
                    <a16:creationId xmlns:a16="http://schemas.microsoft.com/office/drawing/2014/main" id="{ADA9F8D7-B435-4F3C-8F79-5A8F684E1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" y="3073"/>
                <a:ext cx="75" cy="59"/>
              </a:xfrm>
              <a:custGeom>
                <a:avLst/>
                <a:gdLst>
                  <a:gd name="T0" fmla="*/ 15 w 90"/>
                  <a:gd name="T1" fmla="*/ 4 h 72"/>
                  <a:gd name="T2" fmla="*/ 11 w 90"/>
                  <a:gd name="T3" fmla="*/ 0 h 72"/>
                  <a:gd name="T4" fmla="*/ 0 w 90"/>
                  <a:gd name="T5" fmla="*/ 5 h 72"/>
                  <a:gd name="T6" fmla="*/ 4 w 90"/>
                  <a:gd name="T7" fmla="*/ 9 h 72"/>
                  <a:gd name="T8" fmla="*/ 7 w 90"/>
                  <a:gd name="T9" fmla="*/ 9 h 72"/>
                  <a:gd name="T10" fmla="*/ 3 w 90"/>
                  <a:gd name="T11" fmla="*/ 6 h 72"/>
                  <a:gd name="T12" fmla="*/ 7 w 90"/>
                  <a:gd name="T13" fmla="*/ 4 h 72"/>
                  <a:gd name="T14" fmla="*/ 9 w 90"/>
                  <a:gd name="T15" fmla="*/ 7 h 72"/>
                  <a:gd name="T16" fmla="*/ 10 w 90"/>
                  <a:gd name="T17" fmla="*/ 6 h 72"/>
                  <a:gd name="T18" fmla="*/ 8 w 90"/>
                  <a:gd name="T19" fmla="*/ 3 h 72"/>
                  <a:gd name="T20" fmla="*/ 10 w 90"/>
                  <a:gd name="T21" fmla="*/ 2 h 72"/>
                  <a:gd name="T22" fmla="*/ 13 w 90"/>
                  <a:gd name="T23" fmla="*/ 6 h 72"/>
                  <a:gd name="T24" fmla="*/ 15 w 90"/>
                  <a:gd name="T25" fmla="*/ 4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3" name="Freeform 142">
                <a:extLst>
                  <a:ext uri="{FF2B5EF4-FFF2-40B4-BE49-F238E27FC236}">
                    <a16:creationId xmlns:a16="http://schemas.microsoft.com/office/drawing/2014/main" id="{6A0043B9-553F-4C52-9C9C-E6519A086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" y="3008"/>
                <a:ext cx="77" cy="71"/>
              </a:xfrm>
              <a:custGeom>
                <a:avLst/>
                <a:gdLst>
                  <a:gd name="T0" fmla="*/ 9 w 90"/>
                  <a:gd name="T1" fmla="*/ 11 h 84"/>
                  <a:gd name="T2" fmla="*/ 9 w 90"/>
                  <a:gd name="T3" fmla="*/ 11 h 84"/>
                  <a:gd name="T4" fmla="*/ 15 w 90"/>
                  <a:gd name="T5" fmla="*/ 3 h 84"/>
                  <a:gd name="T6" fmla="*/ 14 w 90"/>
                  <a:gd name="T7" fmla="*/ 0 h 84"/>
                  <a:gd name="T8" fmla="*/ 0 w 90"/>
                  <a:gd name="T9" fmla="*/ 8 h 84"/>
                  <a:gd name="T10" fmla="*/ 3 w 90"/>
                  <a:gd name="T11" fmla="*/ 10 h 84"/>
                  <a:gd name="T12" fmla="*/ 11 w 90"/>
                  <a:gd name="T13" fmla="*/ 4 h 84"/>
                  <a:gd name="T14" fmla="*/ 11 w 90"/>
                  <a:gd name="T15" fmla="*/ 4 h 84"/>
                  <a:gd name="T16" fmla="*/ 3 w 90"/>
                  <a:gd name="T17" fmla="*/ 14 h 84"/>
                  <a:gd name="T18" fmla="*/ 5 w 90"/>
                  <a:gd name="T19" fmla="*/ 15 h 84"/>
                  <a:gd name="T20" fmla="*/ 19 w 90"/>
                  <a:gd name="T21" fmla="*/ 8 h 84"/>
                  <a:gd name="T22" fmla="*/ 18 w 90"/>
                  <a:gd name="T23" fmla="*/ 6 h 84"/>
                  <a:gd name="T24" fmla="*/ 9 w 90"/>
                  <a:gd name="T25" fmla="*/ 11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4" name="Freeform 143">
                <a:extLst>
                  <a:ext uri="{FF2B5EF4-FFF2-40B4-BE49-F238E27FC236}">
                    <a16:creationId xmlns:a16="http://schemas.microsoft.com/office/drawing/2014/main" id="{31932E7D-253D-4B93-86BD-CB09A59E2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" y="4176"/>
                <a:ext cx="0" cy="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0 h 12"/>
                  <a:gd name="T10" fmla="*/ 0 w 6"/>
                  <a:gd name="T11" fmla="*/ 0 h 12"/>
                  <a:gd name="T12" fmla="*/ 0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5" name="Freeform 144">
                <a:extLst>
                  <a:ext uri="{FF2B5EF4-FFF2-40B4-BE49-F238E27FC236}">
                    <a16:creationId xmlns:a16="http://schemas.microsoft.com/office/drawing/2014/main" id="{FCEFBA58-049C-4994-AB7B-6C9BF19C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" y="2835"/>
                <a:ext cx="13" cy="32"/>
              </a:xfrm>
              <a:custGeom>
                <a:avLst/>
                <a:gdLst>
                  <a:gd name="T0" fmla="*/ 0 w 30"/>
                  <a:gd name="T1" fmla="*/ 1 h 48"/>
                  <a:gd name="T2" fmla="*/ 0 w 30"/>
                  <a:gd name="T3" fmla="*/ 1 h 48"/>
                  <a:gd name="T4" fmla="*/ 0 w 30"/>
                  <a:gd name="T5" fmla="*/ 1 h 48"/>
                  <a:gd name="T6" fmla="*/ 0 w 30"/>
                  <a:gd name="T7" fmla="*/ 0 h 48"/>
                  <a:gd name="T8" fmla="*/ 0 w 30"/>
                  <a:gd name="T9" fmla="*/ 1 h 48"/>
                  <a:gd name="T10" fmla="*/ 0 w 30"/>
                  <a:gd name="T11" fmla="*/ 1 h 48"/>
                  <a:gd name="T12" fmla="*/ 0 w 30"/>
                  <a:gd name="T13" fmla="*/ 1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6" name="Freeform 145">
                <a:extLst>
                  <a:ext uri="{FF2B5EF4-FFF2-40B4-BE49-F238E27FC236}">
                    <a16:creationId xmlns:a16="http://schemas.microsoft.com/office/drawing/2014/main" id="{59BE7848-7655-4C58-8124-9FFB3EED1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" y="4183"/>
                <a:ext cx="19" cy="52"/>
              </a:xfrm>
              <a:custGeom>
                <a:avLst/>
                <a:gdLst>
                  <a:gd name="T0" fmla="*/ 1 w 36"/>
                  <a:gd name="T1" fmla="*/ 0 h 66"/>
                  <a:gd name="T2" fmla="*/ 1 w 36"/>
                  <a:gd name="T3" fmla="*/ 0 h 66"/>
                  <a:gd name="T4" fmla="*/ 1 w 36"/>
                  <a:gd name="T5" fmla="*/ 0 h 66"/>
                  <a:gd name="T6" fmla="*/ 0 w 36"/>
                  <a:gd name="T7" fmla="*/ 3 h 66"/>
                  <a:gd name="T8" fmla="*/ 0 w 36"/>
                  <a:gd name="T9" fmla="*/ 6 h 66"/>
                  <a:gd name="T10" fmla="*/ 1 w 36"/>
                  <a:gd name="T11" fmla="*/ 0 h 66"/>
                  <a:gd name="T12" fmla="*/ 1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7" name="Rectangle 146">
                <a:extLst>
                  <a:ext uri="{FF2B5EF4-FFF2-40B4-BE49-F238E27FC236}">
                    <a16:creationId xmlns:a16="http://schemas.microsoft.com/office/drawing/2014/main" id="{0FFBE95F-23D7-41C2-87BB-9FB495410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0000">
                <a:off x="1276" y="3505"/>
                <a:ext cx="14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88" name="Rectangle 147">
                <a:extLst>
                  <a:ext uri="{FF2B5EF4-FFF2-40B4-BE49-F238E27FC236}">
                    <a16:creationId xmlns:a16="http://schemas.microsoft.com/office/drawing/2014/main" id="{6499CB0C-8E08-4A66-B1D1-B08345606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580000">
                <a:off x="357" y="2670"/>
                <a:ext cx="12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89" name="Freeform 148">
                <a:extLst>
                  <a:ext uri="{FF2B5EF4-FFF2-40B4-BE49-F238E27FC236}">
                    <a16:creationId xmlns:a16="http://schemas.microsoft.com/office/drawing/2014/main" id="{544B7588-6989-4A4A-A820-B6A1A16AF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" y="3903"/>
                <a:ext cx="128" cy="141"/>
              </a:xfrm>
              <a:custGeom>
                <a:avLst/>
                <a:gdLst>
                  <a:gd name="T0" fmla="*/ 0 w 144"/>
                  <a:gd name="T1" fmla="*/ 42 h 154"/>
                  <a:gd name="T2" fmla="*/ 18 w 144"/>
                  <a:gd name="T3" fmla="*/ 64 h 154"/>
                  <a:gd name="T4" fmla="*/ 36 w 144"/>
                  <a:gd name="T5" fmla="*/ 50 h 154"/>
                  <a:gd name="T6" fmla="*/ 20 w 144"/>
                  <a:gd name="T7" fmla="*/ 23 h 154"/>
                  <a:gd name="T8" fmla="*/ 32 w 144"/>
                  <a:gd name="T9" fmla="*/ 14 h 154"/>
                  <a:gd name="T10" fmla="*/ 36 w 144"/>
                  <a:gd name="T11" fmla="*/ 23 h 154"/>
                  <a:gd name="T12" fmla="*/ 43 w 144"/>
                  <a:gd name="T13" fmla="*/ 19 h 154"/>
                  <a:gd name="T14" fmla="*/ 29 w 144"/>
                  <a:gd name="T15" fmla="*/ 2 h 154"/>
                  <a:gd name="T16" fmla="*/ 11 w 144"/>
                  <a:gd name="T17" fmla="*/ 14 h 154"/>
                  <a:gd name="T18" fmla="*/ 28 w 144"/>
                  <a:gd name="T19" fmla="*/ 45 h 154"/>
                  <a:gd name="T20" fmla="*/ 9 w 144"/>
                  <a:gd name="T21" fmla="*/ 42 h 154"/>
                  <a:gd name="T22" fmla="*/ 0 w 144"/>
                  <a:gd name="T23" fmla="*/ 4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0" name="Freeform 149">
                <a:extLst>
                  <a:ext uri="{FF2B5EF4-FFF2-40B4-BE49-F238E27FC236}">
                    <a16:creationId xmlns:a16="http://schemas.microsoft.com/office/drawing/2014/main" id="{8BF7E56C-881C-4C8B-8FA1-D3FB9DCA2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880000">
                <a:off x="674" y="3896"/>
                <a:ext cx="54" cy="55"/>
              </a:xfrm>
              <a:custGeom>
                <a:avLst/>
                <a:gdLst>
                  <a:gd name="T0" fmla="*/ 0 w 144"/>
                  <a:gd name="T1" fmla="*/ 0 h 154"/>
                  <a:gd name="T2" fmla="*/ 0 w 144"/>
                  <a:gd name="T3" fmla="*/ 0 h 154"/>
                  <a:gd name="T4" fmla="*/ 0 w 144"/>
                  <a:gd name="T5" fmla="*/ 0 h 154"/>
                  <a:gd name="T6" fmla="*/ 0 w 144"/>
                  <a:gd name="T7" fmla="*/ 0 h 154"/>
                  <a:gd name="T8" fmla="*/ 0 w 144"/>
                  <a:gd name="T9" fmla="*/ 0 h 154"/>
                  <a:gd name="T10" fmla="*/ 0 w 144"/>
                  <a:gd name="T11" fmla="*/ 0 h 154"/>
                  <a:gd name="T12" fmla="*/ 0 w 144"/>
                  <a:gd name="T13" fmla="*/ 0 h 154"/>
                  <a:gd name="T14" fmla="*/ 0 w 144"/>
                  <a:gd name="T15" fmla="*/ 0 h 154"/>
                  <a:gd name="T16" fmla="*/ 0 w 144"/>
                  <a:gd name="T17" fmla="*/ 0 h 154"/>
                  <a:gd name="T18" fmla="*/ 0 w 144"/>
                  <a:gd name="T19" fmla="*/ 0 h 154"/>
                  <a:gd name="T20" fmla="*/ 0 w 144"/>
                  <a:gd name="T21" fmla="*/ 0 h 154"/>
                  <a:gd name="T22" fmla="*/ 0 w 144"/>
                  <a:gd name="T23" fmla="*/ 0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1" name="Freeform 150">
                <a:extLst>
                  <a:ext uri="{FF2B5EF4-FFF2-40B4-BE49-F238E27FC236}">
                    <a16:creationId xmlns:a16="http://schemas.microsoft.com/office/drawing/2014/main" id="{49D54434-F477-47D2-A429-4334F2E7A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" y="2778"/>
                <a:ext cx="342" cy="1310"/>
              </a:xfrm>
              <a:custGeom>
                <a:avLst/>
                <a:gdLst>
                  <a:gd name="T0" fmla="*/ 0 w 348"/>
                  <a:gd name="T1" fmla="*/ 0 h 1272"/>
                  <a:gd name="T2" fmla="*/ 241 w 348"/>
                  <a:gd name="T3" fmla="*/ 781 h 1272"/>
                  <a:gd name="T4" fmla="*/ 293 w 348"/>
                  <a:gd name="T5" fmla="*/ 1707 h 1272"/>
                  <a:gd name="T6" fmla="*/ 44 w 348"/>
                  <a:gd name="T7" fmla="*/ 907 h 1272"/>
                  <a:gd name="T8" fmla="*/ 0 w 348"/>
                  <a:gd name="T9" fmla="*/ 0 h 12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5B5D6B"/>
                  </a:gs>
                  <a:gs pos="100000">
                    <a:srgbClr val="575967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2" name="Oval 151">
                <a:extLst>
                  <a:ext uri="{FF2B5EF4-FFF2-40B4-BE49-F238E27FC236}">
                    <a16:creationId xmlns:a16="http://schemas.microsoft.com/office/drawing/2014/main" id="{157CF970-BC92-426C-A069-F8639684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680000">
                <a:off x="334" y="3364"/>
                <a:ext cx="208" cy="160"/>
              </a:xfrm>
              <a:prstGeom prst="ellipse">
                <a:avLst/>
              </a:prstGeom>
              <a:gradFill rotWithShape="0">
                <a:gsLst>
                  <a:gs pos="0">
                    <a:srgbClr val="525460"/>
                  </a:gs>
                  <a:gs pos="50000">
                    <a:srgbClr val="5B5D6B"/>
                  </a:gs>
                  <a:gs pos="100000">
                    <a:srgbClr val="525460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</p:grpSp>
      </p:grpSp>
      <p:sp>
        <p:nvSpPr>
          <p:cNvPr id="2200" name="Rectangle 152">
            <a:extLst>
              <a:ext uri="{FF2B5EF4-FFF2-40B4-BE49-F238E27FC236}">
                <a16:creationId xmlns:a16="http://schemas.microsoft.com/office/drawing/2014/main" id="{A1F00AC1-26C9-4409-A82D-F81B46D2D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949450"/>
            <a:ext cx="8535988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1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201" name="Rectangle 153">
            <a:extLst>
              <a:ext uri="{FF2B5EF4-FFF2-40B4-BE49-F238E27FC236}">
                <a16:creationId xmlns:a16="http://schemas.microsoft.com/office/drawing/2014/main" id="{B06B79A4-21EC-4B66-A00D-D48B9E93C3E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511300" y="4284663"/>
            <a:ext cx="7024688" cy="190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4572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9144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3716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18288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/>
              <a:t>Click to add text</a:t>
            </a:r>
          </a:p>
        </p:txBody>
      </p:sp>
      <p:sp>
        <p:nvSpPr>
          <p:cNvPr id="2202" name="Rectangle 154">
            <a:extLst>
              <a:ext uri="{FF2B5EF4-FFF2-40B4-BE49-F238E27FC236}">
                <a16:creationId xmlns:a16="http://schemas.microsoft.com/office/drawing/2014/main" id="{B7B7735E-6863-4553-B8D7-CE44D2A10C3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34963" y="6888163"/>
            <a:ext cx="24876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2203" name="Rectangle 155">
            <a:extLst>
              <a:ext uri="{FF2B5EF4-FFF2-40B4-BE49-F238E27FC236}">
                <a16:creationId xmlns:a16="http://schemas.microsoft.com/office/drawing/2014/main" id="{E31B335C-4EF6-49B2-A26E-6F0894EE37C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3288" y="6888163"/>
            <a:ext cx="31607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2204" name="Rectangle 156">
            <a:extLst>
              <a:ext uri="{FF2B5EF4-FFF2-40B4-BE49-F238E27FC236}">
                <a16:creationId xmlns:a16="http://schemas.microsoft.com/office/drawing/2014/main" id="{675787EF-3027-4EDE-82CC-7595900C56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3125" y="6888163"/>
            <a:ext cx="24876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fld id="{7FFEE528-D8B0-4C6C-9D28-3C1E06633D19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 kern="12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9pPr>
    </p:titleStyle>
    <p:bodyStyle>
      <a:lvl1pPr marL="342900" indent="-342900" algn="ctr" defTabSz="449263" rtl="0" eaLnBrk="0" fontAlgn="base" hangingPunct="0">
        <a:spcBef>
          <a:spcPts val="8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ctr" defTabSz="449263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1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ctr" defTabSz="449263" rtl="0" eaLnBrk="0" fontAlgn="base" hangingPunct="0">
        <a:spcBef>
          <a:spcPts val="66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7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ctr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ctr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.biolab.si/download/windows/" TargetMode="External"/><Relationship Id="rId2" Type="http://schemas.openxmlformats.org/officeDocument/2006/relationships/hyperlink" Target="https://gephi.org/users/download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disc\EDUCATION\NOWEwyk&#322;ady\VisualizationBigData\lectures\divx5_1500.avi" TargetMode="External"/><Relationship Id="rId1" Type="http://schemas.microsoft.com/office/2007/relationships/media" Target="file:///D:\disc\EDUCATION\NOWEwyk&#322;ady\VisualizationBigData\lectures\divx5_1500.avi" TargetMode="Externa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2.png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5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Obraz 1">
            <a:extLst>
              <a:ext uri="{FF2B5EF4-FFF2-40B4-BE49-F238E27FC236}">
                <a16:creationId xmlns:a16="http://schemas.microsoft.com/office/drawing/2014/main" id="{E2112A1A-086F-4022-B657-C62D0432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10069512" cy="76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ymbol zastępczy numeru slajdu 5">
            <a:extLst>
              <a:ext uri="{FF2B5EF4-FFF2-40B4-BE49-F238E27FC236}">
                <a16:creationId xmlns:a16="http://schemas.microsoft.com/office/drawing/2014/main" id="{17A24D28-CFD7-4E60-8CA8-52DD886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spcAft>
                <a:spcPct val="0"/>
              </a:spcAft>
              <a:buClrTx/>
              <a:buFontTx/>
              <a:buNone/>
            </a:pPr>
            <a:fld id="{9880E8B6-CEC5-41C9-B37C-BAE974A48F11}" type="slidenum">
              <a:rPr lang="pl-PL" altLang="en-US" sz="1400" smtClean="0">
                <a:latin typeface="Times New Roman" panose="02020603050405020304" pitchFamily="18" charset="0"/>
                <a:cs typeface="Arial Unicode MS" charset="0"/>
              </a:rPr>
              <a:pPr>
                <a:lnSpc>
                  <a:spcPct val="95000"/>
                </a:lnSpc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pl-PL" altLang="en-US" sz="1400">
              <a:latin typeface="Times New Roman" panose="02020603050405020304" pitchFamily="18" charset="0"/>
              <a:cs typeface="Arial Unicode MS" charset="0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75EF6F0E-86CF-4E75-932C-55BF9E0C7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431800"/>
            <a:ext cx="8459788" cy="1023938"/>
          </a:xfrm>
        </p:spPr>
        <p:txBody>
          <a:bodyPr tIns="3888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Visualization</a:t>
            </a: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9164A4F-7747-4CBF-8641-BAFF06677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7700" y="1651000"/>
            <a:ext cx="8855075" cy="4900613"/>
          </a:xfrm>
        </p:spPr>
        <p:txBody>
          <a:bodyPr/>
          <a:lstStyle/>
          <a:p>
            <a:pPr marL="381000" indent="-290513" eaLnBrk="1">
              <a:buSzPct val="45000"/>
              <a:buFont typeface="Wingdings" panose="05000000000000000000" pitchFamily="2" charset="2"/>
              <a:buChar char="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How to represent various type of data?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Structured - multidimensional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Unstructured (text)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Heterogeneous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Data streams</a:t>
            </a:r>
          </a:p>
          <a:p>
            <a:pPr marL="381000" indent="-290513" eaLnBrk="1">
              <a:buSzPct val="45000"/>
              <a:buFont typeface="Wingdings" panose="05000000000000000000" pitchFamily="2" charset="2"/>
              <a:buChar char="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How to visualize big data?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Multi-scale visualization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Interactive visualization</a:t>
            </a:r>
          </a:p>
          <a:p>
            <a:pPr marL="1676400" lvl="1" indent="-533400" eaLnBrk="1">
              <a:buSzPct val="75000"/>
              <a:buFont typeface="Symbol" panose="05050102010706020507" pitchFamily="18" charset="2"/>
              <a:buChar char=""/>
              <a:tabLst>
                <a:tab pos="381000" algn="l"/>
                <a:tab pos="485775" algn="l"/>
                <a:tab pos="935038" algn="l"/>
                <a:tab pos="1384300" algn="l"/>
                <a:tab pos="1833563" algn="l"/>
                <a:tab pos="2282825" algn="l"/>
                <a:tab pos="2732088" algn="l"/>
                <a:tab pos="3181350" algn="l"/>
                <a:tab pos="3630613" algn="l"/>
                <a:tab pos="4079875" algn="l"/>
                <a:tab pos="4529138" algn="l"/>
                <a:tab pos="4978400" algn="l"/>
                <a:tab pos="5427663" algn="l"/>
                <a:tab pos="5876925" algn="l"/>
                <a:tab pos="6326188" algn="l"/>
                <a:tab pos="6775450" algn="l"/>
                <a:tab pos="7224713" algn="l"/>
                <a:tab pos="7673975" algn="l"/>
                <a:tab pos="8123238" algn="l"/>
                <a:tab pos="8572500" algn="l"/>
                <a:tab pos="9021763" algn="l"/>
              </a:tabLst>
            </a:pPr>
            <a:r>
              <a:rPr lang="pl-PL" altLang="en-US"/>
              <a:t>Context visualization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0CEB904B-1A35-4DD9-B581-D034D78886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5887" cy="11969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Curse of dimensionality</a:t>
            </a:r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8401024C-E1CD-412E-AB61-B47ECD18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441450"/>
            <a:ext cx="4937125" cy="37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6" name="Picture 3">
            <a:extLst>
              <a:ext uri="{FF2B5EF4-FFF2-40B4-BE49-F238E27FC236}">
                <a16:creationId xmlns:a16="http://schemas.microsoft.com/office/drawing/2014/main" id="{AD8472DA-8538-4A49-9E42-381588E8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06775"/>
            <a:ext cx="5259388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7" name="Text Box 4">
            <a:extLst>
              <a:ext uri="{FF2B5EF4-FFF2-40B4-BE49-F238E27FC236}">
                <a16:creationId xmlns:a16="http://schemas.microsoft.com/office/drawing/2014/main" id="{15AAA31C-1609-45B0-8440-C2A3410DC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38" y="1828800"/>
            <a:ext cx="33829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ALL distances</a:t>
            </a:r>
          </a:p>
        </p:txBody>
      </p:sp>
      <p:sp>
        <p:nvSpPr>
          <p:cNvPr id="13318" name="Text Box 5">
            <a:extLst>
              <a:ext uri="{FF2B5EF4-FFF2-40B4-BE49-F238E27FC236}">
                <a16:creationId xmlns:a16="http://schemas.microsoft.com/office/drawing/2014/main" id="{D664BDB7-13E1-49E8-ADE8-B70602D19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200400"/>
            <a:ext cx="33829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3-NN distances</a:t>
            </a:r>
          </a:p>
        </p:txBody>
      </p:sp>
      <p:pic>
        <p:nvPicPr>
          <p:cNvPr id="13319" name="Obraz 2">
            <a:extLst>
              <a:ext uri="{FF2B5EF4-FFF2-40B4-BE49-F238E27FC236}">
                <a16:creationId xmlns:a16="http://schemas.microsoft.com/office/drawing/2014/main" id="{D9082B15-33E9-4275-8556-95B777ED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50"/>
            <a:ext cx="100806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710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">
            <a:extLst>
              <a:ext uri="{FF2B5EF4-FFF2-40B4-BE49-F238E27FC236}">
                <a16:creationId xmlns:a16="http://schemas.microsoft.com/office/drawing/2014/main" id="{A96982F8-1181-4D06-9E6D-11814A194F0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28725" y="1084263"/>
            <a:ext cx="9031288" cy="153035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Graph visualization perspective</a:t>
            </a:r>
          </a:p>
        </p:txBody>
      </p:sp>
      <p:pic>
        <p:nvPicPr>
          <p:cNvPr id="151555" name="Picture 2">
            <a:extLst>
              <a:ext uri="{FF2B5EF4-FFF2-40B4-BE49-F238E27FC236}">
                <a16:creationId xmlns:a16="http://schemas.microsoft.com/office/drawing/2014/main" id="{CB8B1C25-124B-437A-827C-9C3C6089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638"/>
            <a:ext cx="99885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1556" name="Picture 3">
            <a:extLst>
              <a:ext uri="{FF2B5EF4-FFF2-40B4-BE49-F238E27FC236}">
                <a16:creationId xmlns:a16="http://schemas.microsoft.com/office/drawing/2014/main" id="{E223ED14-440A-4626-B9C2-647A0471C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2830513"/>
            <a:ext cx="73533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0EC604D8-0334-45FE-BC93-B1076B629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74638"/>
            <a:ext cx="2514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</a:rPr>
              <a:t>20NG - VE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1">
            <a:extLst>
              <a:ext uri="{FF2B5EF4-FFF2-40B4-BE49-F238E27FC236}">
                <a16:creationId xmlns:a16="http://schemas.microsoft.com/office/drawing/2014/main" id="{FB08CDC4-C077-4931-9199-77981F5F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74638"/>
            <a:ext cx="2514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</a:rPr>
              <a:t>20NG - DE</a:t>
            </a:r>
          </a:p>
        </p:txBody>
      </p:sp>
      <p:pic>
        <p:nvPicPr>
          <p:cNvPr id="153603" name="Picture 2">
            <a:extLst>
              <a:ext uri="{FF2B5EF4-FFF2-40B4-BE49-F238E27FC236}">
                <a16:creationId xmlns:a16="http://schemas.microsoft.com/office/drawing/2014/main" id="{7A694C62-CDCF-4B93-AD1B-EBA66CF4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4138"/>
            <a:ext cx="10080625" cy="764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04" name="Text Box 3">
            <a:extLst>
              <a:ext uri="{FF2B5EF4-FFF2-40B4-BE49-F238E27FC236}">
                <a16:creationId xmlns:a16="http://schemas.microsoft.com/office/drawing/2014/main" id="{2B043184-BDF3-4A62-84E7-1CECB68B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74638"/>
            <a:ext cx="2514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3600" b="1"/>
              <a:t>20NG - GV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EB5AEA2-87BE-4EA9-8378-64110A1B9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" y="0"/>
            <a:ext cx="1008062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5401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">
            <a:extLst>
              <a:ext uri="{FF2B5EF4-FFF2-40B4-BE49-F238E27FC236}">
                <a16:creationId xmlns:a16="http://schemas.microsoft.com/office/drawing/2014/main" id="{323304AF-51E6-4DDC-8BF1-5865F638FB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5887" cy="11969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Binary vs. Euclidean</a:t>
            </a:r>
          </a:p>
        </p:txBody>
      </p:sp>
      <p:pic>
        <p:nvPicPr>
          <p:cNvPr id="133123" name="Picture 2">
            <a:extLst>
              <a:ext uri="{FF2B5EF4-FFF2-40B4-BE49-F238E27FC236}">
                <a16:creationId xmlns:a16="http://schemas.microsoft.com/office/drawing/2014/main" id="{533F40E5-AA05-4655-8B7E-7C03F61C1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279525"/>
            <a:ext cx="51847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24" name="Text Box 3">
            <a:extLst>
              <a:ext uri="{FF2B5EF4-FFF2-40B4-BE49-F238E27FC236}">
                <a16:creationId xmlns:a16="http://schemas.microsoft.com/office/drawing/2014/main" id="{7550CC5B-3DD6-4D48-A886-940030C6C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828800"/>
            <a:ext cx="19208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NN in 2-D</a:t>
            </a:r>
          </a:p>
        </p:txBody>
      </p:sp>
      <p:pic>
        <p:nvPicPr>
          <p:cNvPr id="133125" name="Picture 4">
            <a:extLst>
              <a:ext uri="{FF2B5EF4-FFF2-40B4-BE49-F238E27FC236}">
                <a16:creationId xmlns:a16="http://schemas.microsoft.com/office/drawing/2014/main" id="{4857B293-E80D-452F-BDF9-A73515C8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4297363"/>
            <a:ext cx="55911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26" name="Text Box 5">
            <a:extLst>
              <a:ext uri="{FF2B5EF4-FFF2-40B4-BE49-F238E27FC236}">
                <a16:creationId xmlns:a16="http://schemas.microsoft.com/office/drawing/2014/main" id="{5E4B84BA-31E8-4B1E-A29B-F5AA18B28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563" y="3749675"/>
            <a:ext cx="19208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all in 2-D</a:t>
            </a:r>
          </a:p>
        </p:txBody>
      </p:sp>
    </p:spTree>
    <p:extLst>
      <p:ext uri="{BB962C8B-B14F-4D97-AF65-F5344CB8AC3E}">
        <p14:creationId xmlns:p14="http://schemas.microsoft.com/office/powerpoint/2010/main" val="2271984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1A9884FE-9A26-4606-A9E0-5D3B1BD64D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4938"/>
            <a:ext cx="9966325" cy="153035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Approximate NN search</a:t>
            </a:r>
            <a:br>
              <a:rPr lang="en-US" altLang="en-US" sz="5400" b="1">
                <a:solidFill>
                  <a:srgbClr val="FF3333"/>
                </a:solidFill>
              </a:rPr>
            </a:br>
            <a:r>
              <a:rPr lang="en-US" altLang="en-US" sz="3200" b="1">
                <a:solidFill>
                  <a:srgbClr val="FF3333"/>
                </a:solidFill>
              </a:rPr>
              <a:t>(Q-SNE)</a:t>
            </a:r>
            <a:r>
              <a:rPr lang="en-US" altLang="en-US" sz="3200">
                <a:solidFill>
                  <a:srgbClr val="FF3333"/>
                </a:solidFill>
              </a:rPr>
              <a:t> </a:t>
            </a:r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994B04A5-73A4-4DF5-A1B9-01C7D04F6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5029200"/>
            <a:ext cx="743902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2" name="Picture 3">
            <a:extLst>
              <a:ext uri="{FF2B5EF4-FFF2-40B4-BE49-F238E27FC236}">
                <a16:creationId xmlns:a16="http://schemas.microsoft.com/office/drawing/2014/main" id="{8208A5A1-6DB7-40B2-833F-7193CEEB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698625"/>
            <a:ext cx="60769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874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1">
            <a:extLst>
              <a:ext uri="{FF2B5EF4-FFF2-40B4-BE49-F238E27FC236}">
                <a16:creationId xmlns:a16="http://schemas.microsoft.com/office/drawing/2014/main" id="{27A2D0FC-603B-426A-9D9B-77C9EF3EA6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0638"/>
            <a:ext cx="9067800" cy="1258887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b="1">
                <a:solidFill>
                  <a:srgbClr val="FF0000"/>
                </a:solidFill>
              </a:rPr>
              <a:t>Big graphs (social networks)</a:t>
            </a:r>
          </a:p>
        </p:txBody>
      </p:sp>
      <p:pic>
        <p:nvPicPr>
          <p:cNvPr id="155651" name="Picture 2">
            <a:extLst>
              <a:ext uri="{FF2B5EF4-FFF2-40B4-BE49-F238E27FC236}">
                <a16:creationId xmlns:a16="http://schemas.microsoft.com/office/drawing/2014/main" id="{BBF51736-8B23-4435-B2A2-9E5E038D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071563"/>
            <a:ext cx="8524875" cy="568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">
            <a:extLst>
              <a:ext uri="{FF2B5EF4-FFF2-40B4-BE49-F238E27FC236}">
                <a16:creationId xmlns:a16="http://schemas.microsoft.com/office/drawing/2014/main" id="{F54EEA3F-D5F0-4241-910B-8BCB365D08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12237" cy="120332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State_of_the_art</a:t>
            </a:r>
          </a:p>
        </p:txBody>
      </p:sp>
      <p:sp>
        <p:nvSpPr>
          <p:cNvPr id="157699" name="Text Box 2">
            <a:extLst>
              <a:ext uri="{FF2B5EF4-FFF2-40B4-BE49-F238E27FC236}">
                <a16:creationId xmlns:a16="http://schemas.microsoft.com/office/drawing/2014/main" id="{C5A4A4F5-EFEE-42BE-8B90-6A9E61AB6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4616450"/>
            <a:ext cx="2011362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</a:rPr>
              <a:t>250 sec.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n-US" altLang="en-US" sz="2200" b="1">
              <a:solidFill>
                <a:srgbClr val="FFFFFF"/>
              </a:solidFill>
            </a:endParaRPr>
          </a:p>
        </p:txBody>
      </p:sp>
      <p:pic>
        <p:nvPicPr>
          <p:cNvPr id="157700" name="Picture 3">
            <a:extLst>
              <a:ext uri="{FF2B5EF4-FFF2-40B4-BE49-F238E27FC236}">
                <a16:creationId xmlns:a16="http://schemas.microsoft.com/office/drawing/2014/main" id="{F3F857AC-3CF7-456B-A501-836046E10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7701" name="Text Box 4">
            <a:extLst>
              <a:ext uri="{FF2B5EF4-FFF2-40B4-BE49-F238E27FC236}">
                <a16:creationId xmlns:a16="http://schemas.microsoft.com/office/drawing/2014/main" id="{7CABEBC6-47C5-4B83-B318-BBD0B9789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6262688"/>
            <a:ext cx="26463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FFFFFF"/>
                </a:solidFill>
              </a:rPr>
              <a:t> AT&amp;T Labs -- Research</a:t>
            </a:r>
          </a:p>
        </p:txBody>
      </p:sp>
      <p:sp>
        <p:nvSpPr>
          <p:cNvPr id="157702" name="Text Box 5">
            <a:extLst>
              <a:ext uri="{FF2B5EF4-FFF2-40B4-BE49-F238E27FC236}">
                <a16:creationId xmlns:a16="http://schemas.microsoft.com/office/drawing/2014/main" id="{BCCE4DDF-562D-4978-90AA-BB3959603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6262688"/>
            <a:ext cx="3108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FFFFFF"/>
                </a:solidFill>
              </a:rPr>
              <a:t>http://yifanhu.net/index.html</a:t>
            </a:r>
          </a:p>
        </p:txBody>
      </p:sp>
      <p:sp>
        <p:nvSpPr>
          <p:cNvPr id="157703" name="Text Box 6">
            <a:extLst>
              <a:ext uri="{FF2B5EF4-FFF2-40B4-BE49-F238E27FC236}">
                <a16:creationId xmlns:a16="http://schemas.microsoft.com/office/drawing/2014/main" id="{732BD7BF-15DA-4BCE-B016-9798BF4D9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8" y="136525"/>
            <a:ext cx="1916112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</a:rPr>
              <a:t>2167.88 sec.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1">
            <a:extLst>
              <a:ext uri="{FF2B5EF4-FFF2-40B4-BE49-F238E27FC236}">
                <a16:creationId xmlns:a16="http://schemas.microsoft.com/office/drawing/2014/main" id="{DB9803A9-C5E1-403A-B4D8-F250C60AF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0080625" cy="757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1">
            <a:extLst>
              <a:ext uri="{FF2B5EF4-FFF2-40B4-BE49-F238E27FC236}">
                <a16:creationId xmlns:a16="http://schemas.microsoft.com/office/drawing/2014/main" id="{6E9AE8F0-9BB6-4DDB-A984-D8190B7B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125"/>
            <a:ext cx="92360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>
            <a:extLst>
              <a:ext uri="{FF2B5EF4-FFF2-40B4-BE49-F238E27FC236}">
                <a16:creationId xmlns:a16="http://schemas.microsoft.com/office/drawing/2014/main" id="{6F002F99-06EF-4EA4-B84F-25F45CCC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" y="317500"/>
            <a:ext cx="10001250" cy="191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pl-PL" altLang="en-US" sz="5291" b="1" dirty="0" err="1">
                <a:solidFill>
                  <a:schemeClr val="tx1"/>
                </a:solidFill>
              </a:rPr>
              <a:t>Vectors→data</a:t>
            </a:r>
            <a:r>
              <a:rPr lang="pl-PL" altLang="en-US" sz="5291" b="1" dirty="0">
                <a:solidFill>
                  <a:schemeClr val="tx1"/>
                </a:solidFill>
              </a:rPr>
              <a:t>  </a:t>
            </a:r>
            <a:r>
              <a:rPr lang="pl-PL" altLang="en-US" sz="5291" b="1" dirty="0" err="1">
                <a:solidFill>
                  <a:schemeClr val="tx1"/>
                </a:solidFill>
              </a:rPr>
              <a:t>representation</a:t>
            </a:r>
            <a:endParaRPr lang="pl-PL" altLang="en-US" sz="5291" b="1" dirty="0">
              <a:solidFill>
                <a:schemeClr val="tx1"/>
              </a:solidFill>
            </a:endParaRPr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C31D21DE-1EAE-426B-95F4-9BF9BDEB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508125"/>
            <a:ext cx="7635875" cy="590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1">
            <a:extLst>
              <a:ext uri="{FF2B5EF4-FFF2-40B4-BE49-F238E27FC236}">
                <a16:creationId xmlns:a16="http://schemas.microsoft.com/office/drawing/2014/main" id="{F4AF9496-2EA1-49E7-9302-153CA120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549275"/>
            <a:ext cx="8615363" cy="658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1">
            <a:extLst>
              <a:ext uri="{FF2B5EF4-FFF2-40B4-BE49-F238E27FC236}">
                <a16:creationId xmlns:a16="http://schemas.microsoft.com/office/drawing/2014/main" id="{0AE26D43-BC5B-4E33-BE57-0A494B94E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600200"/>
            <a:ext cx="7448550" cy="553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5891" name="Text Box 2">
            <a:extLst>
              <a:ext uri="{FF2B5EF4-FFF2-40B4-BE49-F238E27FC236}">
                <a16:creationId xmlns:a16="http://schemas.microsoft.com/office/drawing/2014/main" id="{575F0E4B-C60D-4690-A5E9-2AAEE3A50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9031287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>
                <a:solidFill>
                  <a:srgbClr val="FF0000"/>
                </a:solidFill>
              </a:rPr>
              <a:t>Big graphs (road network)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1">
            <a:extLst>
              <a:ext uri="{FF2B5EF4-FFF2-40B4-BE49-F238E27FC236}">
                <a16:creationId xmlns:a16="http://schemas.microsoft.com/office/drawing/2014/main" id="{B8DF314F-311E-448D-A16D-2D1500F6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249363"/>
            <a:ext cx="9439275" cy="606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7939" name="Rectangle 2">
            <a:extLst>
              <a:ext uri="{FF2B5EF4-FFF2-40B4-BE49-F238E27FC236}">
                <a16:creationId xmlns:a16="http://schemas.microsoft.com/office/drawing/2014/main" id="{9042E5B5-816B-4160-A8F9-BB6B1D277E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22238"/>
            <a:ext cx="9010650" cy="1201737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Pennsylvania road network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id="{1A333AFA-87C6-4B9A-A480-067C1FA0D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731838"/>
            <a:ext cx="2103438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</a:rPr>
              <a:t>13 min 20 sec</a:t>
            </a:r>
          </a:p>
        </p:txBody>
      </p:sp>
      <p:pic>
        <p:nvPicPr>
          <p:cNvPr id="169987" name="Picture 2">
            <a:extLst>
              <a:ext uri="{FF2B5EF4-FFF2-40B4-BE49-F238E27FC236}">
                <a16:creationId xmlns:a16="http://schemas.microsoft.com/office/drawing/2014/main" id="{F8DD573F-0530-4435-A2D5-37D7D22B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38100"/>
            <a:ext cx="7627938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9988" name="Picture 3">
            <a:extLst>
              <a:ext uri="{FF2B5EF4-FFF2-40B4-BE49-F238E27FC236}">
                <a16:creationId xmlns:a16="http://schemas.microsoft.com/office/drawing/2014/main" id="{75BC5175-5591-40F1-8107-3892012C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4011613"/>
            <a:ext cx="759936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60" name="Picture 4">
            <a:extLst>
              <a:ext uri="{FF2B5EF4-FFF2-40B4-BE49-F238E27FC236}">
                <a16:creationId xmlns:a16="http://schemas.microsoft.com/office/drawing/2014/main" id="{B1279F49-2FF5-490B-A123-29FD0FDB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38100"/>
            <a:ext cx="8980488" cy="727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45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2" dur="2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1">
            <a:extLst>
              <a:ext uri="{FF2B5EF4-FFF2-40B4-BE49-F238E27FC236}">
                <a16:creationId xmlns:a16="http://schemas.microsoft.com/office/drawing/2014/main" id="{3B6327B4-80E5-436A-ACF4-9CAB0B480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365125"/>
            <a:ext cx="92360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2035" name="Text Box 2">
            <a:extLst>
              <a:ext uri="{FF2B5EF4-FFF2-40B4-BE49-F238E27FC236}">
                <a16:creationId xmlns:a16="http://schemas.microsoft.com/office/drawing/2014/main" id="{61B81A55-C103-4DA2-BA7E-CD59D376B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731838"/>
            <a:ext cx="72231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FFFFFF"/>
                </a:solidFill>
              </a:rPr>
              <a:t>http://yifanhu.net/index.html</a:t>
            </a:r>
          </a:p>
        </p:txBody>
      </p:sp>
      <p:sp>
        <p:nvSpPr>
          <p:cNvPr id="172036" name="Text Box 3">
            <a:extLst>
              <a:ext uri="{FF2B5EF4-FFF2-40B4-BE49-F238E27FC236}">
                <a16:creationId xmlns:a16="http://schemas.microsoft.com/office/drawing/2014/main" id="{AD85CE3B-AA9E-4D16-85E5-4F22BC0C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731838"/>
            <a:ext cx="26463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solidFill>
                  <a:srgbClr val="FFFFFF"/>
                </a:solidFill>
              </a:rPr>
              <a:t> AT&amp;T Labs -- Research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ytuł 1">
            <a:extLst>
              <a:ext uri="{FF2B5EF4-FFF2-40B4-BE49-F238E27FC236}">
                <a16:creationId xmlns:a16="http://schemas.microsoft.com/office/drawing/2014/main" id="{8E80F674-112A-47EC-A4A4-E9F34B8F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1338" y="0"/>
            <a:ext cx="8996362" cy="1187450"/>
          </a:xfrm>
        </p:spPr>
        <p:txBody>
          <a:bodyPr/>
          <a:lstStyle/>
          <a:p>
            <a:r>
              <a:rPr lang="en-US" altLang="en-US" b="1"/>
              <a:t>History</a:t>
            </a:r>
            <a:r>
              <a:rPr lang="pl-PL" altLang="en-US" b="1"/>
              <a:t> from Wikipedia</a:t>
            </a:r>
            <a:endParaRPr lang="en-US" altLang="en-US" b="1"/>
          </a:p>
        </p:txBody>
      </p:sp>
      <p:pic>
        <p:nvPicPr>
          <p:cNvPr id="101379" name="Obraz 2">
            <a:extLst>
              <a:ext uri="{FF2B5EF4-FFF2-40B4-BE49-F238E27FC236}">
                <a16:creationId xmlns:a16="http://schemas.microsoft.com/office/drawing/2014/main" id="{2F84C596-1C43-444C-8DD5-F6EBED8D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1042988"/>
            <a:ext cx="4105275" cy="642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ytuł 1">
            <a:extLst>
              <a:ext uri="{FF2B5EF4-FFF2-40B4-BE49-F238E27FC236}">
                <a16:creationId xmlns:a16="http://schemas.microsoft.com/office/drawing/2014/main" id="{B1AC2DA6-F11A-4C42-8C89-1A5BDE937D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800" y="36513"/>
            <a:ext cx="8996363" cy="1187450"/>
          </a:xfrm>
        </p:spPr>
        <p:txBody>
          <a:bodyPr/>
          <a:lstStyle/>
          <a:p>
            <a:r>
              <a:rPr lang="en-US" altLang="en-US" b="1"/>
              <a:t>History visualization</a:t>
            </a:r>
          </a:p>
        </p:txBody>
      </p:sp>
      <p:pic>
        <p:nvPicPr>
          <p:cNvPr id="102403" name="Obraz 2">
            <a:extLst>
              <a:ext uri="{FF2B5EF4-FFF2-40B4-BE49-F238E27FC236}">
                <a16:creationId xmlns:a16="http://schemas.microsoft.com/office/drawing/2014/main" id="{636BD3D1-6E11-41C9-9A06-787AB828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471613"/>
            <a:ext cx="8072437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ytuł 1">
            <a:extLst>
              <a:ext uri="{FF2B5EF4-FFF2-40B4-BE49-F238E27FC236}">
                <a16:creationId xmlns:a16="http://schemas.microsoft.com/office/drawing/2014/main" id="{5995C322-08CF-45C5-93A0-FF43C1C59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89963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</a:pPr>
            <a:r>
              <a:rPr lang="en-US" altLang="en-US" sz="4400" b="1"/>
              <a:t>History visualization</a:t>
            </a:r>
          </a:p>
        </p:txBody>
      </p:sp>
      <p:pic>
        <p:nvPicPr>
          <p:cNvPr id="103427" name="Obraz 2">
            <a:extLst>
              <a:ext uri="{FF2B5EF4-FFF2-40B4-BE49-F238E27FC236}">
                <a16:creationId xmlns:a16="http://schemas.microsoft.com/office/drawing/2014/main" id="{F3E5D13B-618C-47C4-BE0E-FE401ED22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763713"/>
            <a:ext cx="94297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Obraz 1">
            <a:extLst>
              <a:ext uri="{FF2B5EF4-FFF2-40B4-BE49-F238E27FC236}">
                <a16:creationId xmlns:a16="http://schemas.microsoft.com/office/drawing/2014/main" id="{0F1D715F-5318-409B-832B-1581E7AE5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827088"/>
            <a:ext cx="7272337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1" name="Tytuł 1">
            <a:extLst>
              <a:ext uri="{FF2B5EF4-FFF2-40B4-BE49-F238E27FC236}">
                <a16:creationId xmlns:a16="http://schemas.microsoft.com/office/drawing/2014/main" id="{4FF1614F-668A-4BFE-98CF-4D109AEDE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89963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</a:pPr>
            <a:r>
              <a:rPr lang="en-US" altLang="en-US" sz="4400" b="1"/>
              <a:t>History visualization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423C3207-9134-4863-B0DC-9AE92DEC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5127"/>
            <a:ext cx="10080625" cy="650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5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>
            <a:extLst>
              <a:ext uri="{FF2B5EF4-FFF2-40B4-BE49-F238E27FC236}">
                <a16:creationId xmlns:a16="http://schemas.microsoft.com/office/drawing/2014/main" id="{B0EF57BD-F881-4B34-A11A-24CC221CC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" y="317500"/>
            <a:ext cx="10001250" cy="191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pl-PL" altLang="en-US" sz="5291" b="1" dirty="0" err="1">
                <a:solidFill>
                  <a:schemeClr val="tx1"/>
                </a:solidFill>
              </a:rPr>
              <a:t>Vectors→data</a:t>
            </a:r>
            <a:r>
              <a:rPr lang="pl-PL" altLang="en-US" sz="5291" b="1" dirty="0">
                <a:solidFill>
                  <a:schemeClr val="tx1"/>
                </a:solidFill>
              </a:rPr>
              <a:t>  </a:t>
            </a:r>
            <a:r>
              <a:rPr lang="pl-PL" altLang="en-US" sz="5291" b="1" dirty="0" err="1">
                <a:solidFill>
                  <a:schemeClr val="tx1"/>
                </a:solidFill>
              </a:rPr>
              <a:t>representation</a:t>
            </a:r>
            <a:endParaRPr lang="pl-PL" altLang="en-US" sz="5291" b="1" dirty="0">
              <a:solidFill>
                <a:schemeClr val="tx1"/>
              </a:solidFill>
            </a:endParaRP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C42B2E92-42F3-4E63-9506-BAF7F1861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665288"/>
            <a:ext cx="8820150" cy="519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1">
            <a:extLst>
              <a:ext uri="{FF2B5EF4-FFF2-40B4-BE49-F238E27FC236}">
                <a16:creationId xmlns:a16="http://schemas.microsoft.com/office/drawing/2014/main" id="{40C6B3E5-CF62-4D3F-9441-5D739BF92D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7475" cy="1198563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Big data perspective</a:t>
            </a:r>
          </a:p>
        </p:txBody>
      </p:sp>
      <p:pic>
        <p:nvPicPr>
          <p:cNvPr id="174083" name="Picture 2">
            <a:extLst>
              <a:ext uri="{FF2B5EF4-FFF2-40B4-BE49-F238E27FC236}">
                <a16:creationId xmlns:a16="http://schemas.microsoft.com/office/drawing/2014/main" id="{25FAA860-FAB5-4F02-8207-0470B3B1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600200"/>
            <a:ext cx="85471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3816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">
            <a:extLst>
              <a:ext uri="{FF2B5EF4-FFF2-40B4-BE49-F238E27FC236}">
                <a16:creationId xmlns:a16="http://schemas.microsoft.com/office/drawing/2014/main" id="{FC5C05CF-47A9-4A49-93F0-061164ED89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2075" y="4763"/>
            <a:ext cx="9988550" cy="1274762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Conclusions</a:t>
            </a:r>
            <a:r>
              <a:rPr lang="en-US" altLang="en-US" sz="5400" b="1"/>
              <a:t> </a:t>
            </a:r>
          </a:p>
        </p:txBody>
      </p:sp>
      <p:sp>
        <p:nvSpPr>
          <p:cNvPr id="47106" name="Text Box 2">
            <a:extLst>
              <a:ext uri="{FF2B5EF4-FFF2-40B4-BE49-F238E27FC236}">
                <a16:creationId xmlns:a16="http://schemas.microsoft.com/office/drawing/2014/main" id="{093A25C7-E6EE-4A5C-A63C-967EF1621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1231900"/>
            <a:ext cx="9067800" cy="6265863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342900" indent="-271463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b="1"/>
              <a:t>1. Low memory complexity O(</a:t>
            </a:r>
            <a:r>
              <a:rPr lang="en-US" altLang="en-US" b="1" i="1"/>
              <a:t>n</a:t>
            </a:r>
            <a:r>
              <a:rPr lang="en-US" altLang="en-US" b="1"/>
              <a:t>M)</a:t>
            </a:r>
          </a:p>
          <a:p>
            <a:pPr eaLnBrk="1">
              <a:buClrTx/>
              <a:buFontTx/>
              <a:buNone/>
            </a:pPr>
            <a:endParaRPr lang="en-US" altLang="en-US" b="1"/>
          </a:p>
          <a:p>
            <a:pPr eaLnBrk="1">
              <a:buClrTx/>
              <a:buFontTx/>
              <a:buNone/>
            </a:pPr>
            <a:r>
              <a:rPr lang="en-US" altLang="en-US" b="1"/>
              <a:t>2. Small computational complexity O((</a:t>
            </a:r>
            <a:r>
              <a:rPr lang="en-US" altLang="en-US" b="1" i="1"/>
              <a:t>n+</a:t>
            </a:r>
            <a:r>
              <a:rPr lang="en-US" altLang="en-US" b="1"/>
              <a:t>r)M)</a:t>
            </a:r>
          </a:p>
          <a:p>
            <a:pPr eaLnBrk="1">
              <a:buClrTx/>
              <a:buFontTx/>
              <a:buNone/>
            </a:pPr>
            <a:endParaRPr lang="en-US" altLang="en-US" b="1"/>
          </a:p>
          <a:p>
            <a:pPr eaLnBrk="1">
              <a:buClrTx/>
              <a:buFontTx/>
              <a:buNone/>
            </a:pPr>
            <a:r>
              <a:rPr lang="en-US" altLang="en-US" b="1"/>
              <a:t>3. High level of parallelization (PM)</a:t>
            </a:r>
          </a:p>
          <a:p>
            <a:pPr eaLnBrk="1">
              <a:buClrTx/>
              <a:buFontTx/>
              <a:buNone/>
            </a:pPr>
            <a:endParaRPr lang="en-US" altLang="en-US" b="1"/>
          </a:p>
          <a:p>
            <a:pPr eaLnBrk="1">
              <a:buClrTx/>
              <a:buFontTx/>
              <a:buNone/>
            </a:pPr>
            <a:r>
              <a:rPr lang="en-US" altLang="en-US" b="1"/>
              <a:t>4. Easy implementation on Big data platforms (Hadoop, Apache Spark)</a:t>
            </a:r>
          </a:p>
          <a:p>
            <a:pPr eaLnBrk="1">
              <a:buClrTx/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5. Near neighbors (NeN) instead of NN!</a:t>
            </a:r>
          </a:p>
          <a:p>
            <a:pPr eaLnBrk="1">
              <a:buClrTx/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6. Big graphs visualization</a:t>
            </a:r>
          </a:p>
          <a:p>
            <a:pPr eaLnBrk="1">
              <a:buClrTx/>
              <a:buFontTx/>
              <a:buNone/>
            </a:pPr>
            <a:endParaRPr lang="en-US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0A305055-F8D4-45F1-9354-B012E3AD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613"/>
            <a:ext cx="9777413" cy="675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872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ytuł 1">
            <a:extLst>
              <a:ext uri="{FF2B5EF4-FFF2-40B4-BE49-F238E27FC236}">
                <a16:creationId xmlns:a16="http://schemas.microsoft.com/office/drawing/2014/main" id="{EDEF5629-6CF7-455E-85B8-0C9AD4B02F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-9525"/>
            <a:ext cx="8407400" cy="971550"/>
          </a:xfrm>
        </p:spPr>
        <p:txBody>
          <a:bodyPr/>
          <a:lstStyle/>
          <a:p>
            <a:r>
              <a:rPr lang="pl-PL" altLang="en-US" b="1"/>
              <a:t>Multi-dimensional space</a:t>
            </a:r>
            <a:endParaRPr lang="en-US" altLang="en-US" b="1"/>
          </a:p>
        </p:txBody>
      </p:sp>
      <p:pic>
        <p:nvPicPr>
          <p:cNvPr id="25603" name="Obraz 11">
            <a:extLst>
              <a:ext uri="{FF2B5EF4-FFF2-40B4-BE49-F238E27FC236}">
                <a16:creationId xmlns:a16="http://schemas.microsoft.com/office/drawing/2014/main" id="{7378DB94-FBAA-424C-BEDF-D5EF3BC6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716088"/>
            <a:ext cx="4783138" cy="478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3" descr="Obraz zawierający zestaw, siedzi, płot&#10;&#10;Opis wygenerowany przy wysokim poziomie pewności">
            <a:extLst>
              <a:ext uri="{FF2B5EF4-FFF2-40B4-BE49-F238E27FC236}">
                <a16:creationId xmlns:a16="http://schemas.microsoft.com/office/drawing/2014/main" id="{895336DF-76DD-4B96-98D2-4C8DBF4E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779588"/>
            <a:ext cx="4781550" cy="477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0A9A76-5D30-46DC-88A9-BB348E8B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What are we </a:t>
            </a:r>
            <a:r>
              <a:rPr lang="pl-PL" b="1" dirty="0" err="1"/>
              <a:t>looking</a:t>
            </a:r>
            <a:r>
              <a:rPr lang="pl-PL" b="1" dirty="0"/>
              <a:t> for?</a:t>
            </a:r>
            <a:endParaRPr lang="en-US" b="1" dirty="0"/>
          </a:p>
        </p:txBody>
      </p:sp>
      <p:pic>
        <p:nvPicPr>
          <p:cNvPr id="4" name="Obraz 3" descr="Obraz zawierający tekst, mapa&#10;&#10;Opis wygenerowany przy wysokim poziomie pewności">
            <a:extLst>
              <a:ext uri="{FF2B5EF4-FFF2-40B4-BE49-F238E27FC236}">
                <a16:creationId xmlns:a16="http://schemas.microsoft.com/office/drawing/2014/main" id="{86F348DC-D6CE-45DB-A80B-112EF020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2" y="1504503"/>
            <a:ext cx="8580320" cy="49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6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ytuł 1">
            <a:extLst>
              <a:ext uri="{FF2B5EF4-FFF2-40B4-BE49-F238E27FC236}">
                <a16:creationId xmlns:a16="http://schemas.microsoft.com/office/drawing/2014/main" id="{EE7AE2FC-AA0A-4C1A-923A-94A3207DB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0725" y="0"/>
            <a:ext cx="8407400" cy="971550"/>
          </a:xfrm>
        </p:spPr>
        <p:txBody>
          <a:bodyPr/>
          <a:lstStyle/>
          <a:p>
            <a:r>
              <a:rPr lang="pl-PL" altLang="en-US" b="1"/>
              <a:t>Classes recognition</a:t>
            </a:r>
            <a:endParaRPr lang="en-US" altLang="en-US" b="1"/>
          </a:p>
        </p:txBody>
      </p:sp>
      <p:pic>
        <p:nvPicPr>
          <p:cNvPr id="26627" name="Obraz 2">
            <a:extLst>
              <a:ext uri="{FF2B5EF4-FFF2-40B4-BE49-F238E27FC236}">
                <a16:creationId xmlns:a16="http://schemas.microsoft.com/office/drawing/2014/main" id="{A0DCB1BB-09FD-4609-990D-F08FF13B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116013"/>
            <a:ext cx="908685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7242FA-ACC5-4F2D-AC4A-828A98FF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Data </a:t>
            </a:r>
            <a:r>
              <a:rPr lang="pl-PL" b="1" dirty="0" err="1"/>
              <a:t>seem</a:t>
            </a:r>
            <a:r>
              <a:rPr lang="pl-PL" b="1" dirty="0"/>
              <a:t> to be messy</a:t>
            </a:r>
            <a:endParaRPr lang="en-US" b="1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F0D26CA-7DC0-4148-87C9-C2FD902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52" y="1524000"/>
            <a:ext cx="5760640" cy="58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0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ytuł 1">
            <a:extLst>
              <a:ext uri="{FF2B5EF4-FFF2-40B4-BE49-F238E27FC236}">
                <a16:creationId xmlns:a16="http://schemas.microsoft.com/office/drawing/2014/main" id="{137CF970-6A87-4628-BFCE-12DFEC86F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Manifold detection</a:t>
            </a:r>
            <a:endParaRPr lang="en-US" altLang="en-US" b="1"/>
          </a:p>
        </p:txBody>
      </p:sp>
      <p:pic>
        <p:nvPicPr>
          <p:cNvPr id="27651" name="Obraz 3" descr="Obraz zawierający wiatraczek, łańcuch, obiekt na zewnątrz&#10;&#10;Opis wygenerowany przy wysokim poziomie pewności">
            <a:extLst>
              <a:ext uri="{FF2B5EF4-FFF2-40B4-BE49-F238E27FC236}">
                <a16:creationId xmlns:a16="http://schemas.microsoft.com/office/drawing/2014/main" id="{73747500-198D-4142-87A6-1D3274AB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636713"/>
            <a:ext cx="7461250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D4E9818-941C-4295-B983-2041FF3A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1638300"/>
            <a:ext cx="6719887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B31731-6D96-44BE-AA5E-F770062D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252413"/>
            <a:ext cx="8796338" cy="968375"/>
          </a:xfrm>
        </p:spPr>
        <p:txBody>
          <a:bodyPr/>
          <a:lstStyle/>
          <a:p>
            <a:pPr>
              <a:defRPr/>
            </a:pPr>
            <a:r>
              <a:rPr lang="pl-PL" dirty="0"/>
              <a:t>  </a:t>
            </a:r>
            <a:r>
              <a:rPr lang="pl-PL" b="1" dirty="0" err="1"/>
              <a:t>Manifold</a:t>
            </a:r>
            <a:r>
              <a:rPr lang="pl-PL" b="1" dirty="0"/>
              <a:t> </a:t>
            </a:r>
            <a:r>
              <a:rPr lang="pl-PL" b="1" dirty="0" err="1"/>
              <a:t>unfolding</a:t>
            </a:r>
            <a:endParaRPr lang="en-US" sz="3527" b="1" dirty="0"/>
          </a:p>
        </p:txBody>
      </p:sp>
      <p:pic>
        <p:nvPicPr>
          <p:cNvPr id="28675" name="Picture 2" descr="Znalezione obrazy dla zapytania unfolding manifold animated gif">
            <a:extLst>
              <a:ext uri="{FF2B5EF4-FFF2-40B4-BE49-F238E27FC236}">
                <a16:creationId xmlns:a16="http://schemas.microsoft.com/office/drawing/2014/main" id="{9C95317E-CC03-450E-A8F9-467EE1D601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033588"/>
            <a:ext cx="77152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Obraz 9" descr="Obraz zawierający kubek, kawa, wewnątrz, kufel&#10;&#10;Opis wygenerowany przy bardzo wysokim poziomie pewności">
            <a:extLst>
              <a:ext uri="{FF2B5EF4-FFF2-40B4-BE49-F238E27FC236}">
                <a16:creationId xmlns:a16="http://schemas.microsoft.com/office/drawing/2014/main" id="{CF5E9535-CD29-4C99-B5BA-4843A2A5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1795463"/>
            <a:ext cx="4540250" cy="454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87F620-E44A-4C11-903D-2EEC31E8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Organizacja zajęć</a:t>
            </a:r>
            <a:endParaRPr lang="en-US" b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7BA6F8-38E5-4357-8412-5AFD7047D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68475"/>
            <a:ext cx="10080625" cy="4949825"/>
          </a:xfrm>
        </p:spPr>
        <p:txBody>
          <a:bodyPr/>
          <a:lstStyle/>
          <a:p>
            <a:r>
              <a:rPr lang="pl-PL" dirty="0"/>
              <a:t>1. Wykład </a:t>
            </a:r>
            <a:r>
              <a:rPr lang="pl-PL" b="1" dirty="0"/>
              <a:t>sobota</a:t>
            </a:r>
            <a:r>
              <a:rPr lang="pl-PL" dirty="0"/>
              <a:t>  (4 godziny) – „Wizualizacja </a:t>
            </a:r>
            <a:r>
              <a:rPr lang="pl-PL" dirty="0" err="1"/>
              <a:t>wielo</a:t>
            </a:r>
            <a:r>
              <a:rPr lang="pl-PL" dirty="0"/>
              <a:t>-wymiarowych zbiorów danych”.</a:t>
            </a:r>
          </a:p>
          <a:p>
            <a:r>
              <a:rPr lang="pl-PL" dirty="0"/>
              <a:t>2. Ćwiczenia </a:t>
            </a:r>
            <a:r>
              <a:rPr lang="pl-PL" b="1" dirty="0"/>
              <a:t>niedziela</a:t>
            </a:r>
            <a:r>
              <a:rPr lang="pl-PL" dirty="0"/>
              <a:t> (4 godziny) – wizualizacja małych zbiorów danych (Orange, </a:t>
            </a:r>
            <a:r>
              <a:rPr lang="pl-PL" dirty="0" err="1"/>
              <a:t>soft</a:t>
            </a:r>
            <a:r>
              <a:rPr lang="pl-PL" dirty="0"/>
              <a:t>).</a:t>
            </a:r>
          </a:p>
          <a:p>
            <a:r>
              <a:rPr lang="pl-PL" dirty="0"/>
              <a:t>3. Ćwiczenia </a:t>
            </a:r>
            <a:r>
              <a:rPr lang="pl-PL" b="1" dirty="0"/>
              <a:t>sobota</a:t>
            </a:r>
            <a:r>
              <a:rPr lang="pl-PL" dirty="0"/>
              <a:t> (4 godziny) Wizualizacja dużych zbiorów danych i grafów (</a:t>
            </a:r>
            <a:r>
              <a:rPr lang="pl-PL" dirty="0" err="1"/>
              <a:t>ivta</a:t>
            </a:r>
            <a:r>
              <a:rPr lang="pl-PL" dirty="0"/>
              <a:t>, </a:t>
            </a:r>
            <a:r>
              <a:rPr lang="pl-PL" dirty="0" err="1"/>
              <a:t>Gephi</a:t>
            </a:r>
            <a:r>
              <a:rPr lang="pl-PL" dirty="0"/>
              <a:t>, ivga).</a:t>
            </a:r>
          </a:p>
          <a:p>
            <a:r>
              <a:rPr lang="pl-PL" dirty="0"/>
              <a:t>4. Projekty samodzielne (Orange, </a:t>
            </a:r>
            <a:r>
              <a:rPr lang="pl-PL" dirty="0" err="1"/>
              <a:t>Gephi</a:t>
            </a:r>
            <a:r>
              <a:rPr lang="pl-PL" dirty="0"/>
              <a:t>)</a:t>
            </a:r>
          </a:p>
          <a:p>
            <a:r>
              <a:rPr lang="pl-PL" sz="2800" b="1" dirty="0"/>
              <a:t>Linki</a:t>
            </a:r>
            <a:r>
              <a:rPr lang="pl-PL" dirty="0"/>
              <a:t>: </a:t>
            </a:r>
            <a:r>
              <a:rPr 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https://gephi.org/users/download/</a:t>
            </a:r>
            <a:r>
              <a:rPr lang="pl-PL" sz="2000" dirty="0">
                <a:solidFill>
                  <a:schemeClr val="tx1"/>
                </a:solidFill>
              </a:rPr>
              <a:t>,  </a:t>
            </a:r>
            <a:r>
              <a:rPr lang="pl-PL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https://orange.biolab.si/download/windows/</a:t>
            </a:r>
            <a:endParaRPr lang="pl-PL" sz="2000" dirty="0">
              <a:solidFill>
                <a:schemeClr val="tx1"/>
              </a:solidFill>
            </a:endParaRPr>
          </a:p>
          <a:p>
            <a:r>
              <a:rPr lang="pl-PL" sz="2000" dirty="0" err="1">
                <a:solidFill>
                  <a:schemeClr val="tx1"/>
                </a:solidFill>
              </a:rPr>
              <a:t>Ivta</a:t>
            </a:r>
            <a:r>
              <a:rPr lang="pl-PL" sz="2000" dirty="0">
                <a:solidFill>
                  <a:schemeClr val="tx1"/>
                </a:solidFill>
              </a:rPr>
              <a:t>, ivga, dane </a:t>
            </a:r>
            <a:r>
              <a:rPr lang="pl-PL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pl-PL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Moodle</a:t>
            </a:r>
            <a:endParaRPr lang="pl-PL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6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9C513C81-8499-4872-957D-D088BDBFDE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2563"/>
            <a:ext cx="10080625" cy="2378075"/>
          </a:xfrm>
          <a:ln w="9360" cap="flat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pPr algn="l" eaLnBrk="1">
              <a:lnSpc>
                <a:spcPct val="118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latin typeface="Arial Black" panose="020B0A04020102020204" pitchFamily="34" charset="0"/>
              </a:rPr>
              <a:t>Topic</a:t>
            </a:r>
            <a:r>
              <a:rPr lang="en-US" altLang="en-US" b="1">
                <a:latin typeface="Arial Black" panose="020B0A04020102020204" pitchFamily="34" charset="0"/>
              </a:rPr>
              <a:t> →    </a:t>
            </a:r>
            <a:r>
              <a:rPr lang="en-US" altLang="en-US" sz="2600" b="1">
                <a:latin typeface="Arial Black" panose="020B0A04020102020204" pitchFamily="34" charset="0"/>
              </a:rPr>
              <a:t>interactive visualization </a:t>
            </a:r>
            <a:r>
              <a:rPr lang="en-US" altLang="en-US" sz="2600" b="1">
                <a:solidFill>
                  <a:srgbClr val="FF0000"/>
                </a:solidFill>
                <a:latin typeface="Arial Black" panose="020B0A04020102020204" pitchFamily="34" charset="0"/>
              </a:rPr>
              <a:t>via</a:t>
            </a:r>
            <a:r>
              <a:rPr lang="en-US" altLang="en-US" sz="2600">
                <a:latin typeface="Arial Black" panose="020B0A04020102020204" pitchFamily="34" charset="0"/>
              </a:rPr>
              <a:t>     </a:t>
            </a:r>
            <a:br>
              <a:rPr lang="en-US" altLang="en-US" sz="2600">
                <a:latin typeface="Arial Black" panose="020B0A04020102020204" pitchFamily="34" charset="0"/>
              </a:rPr>
            </a:br>
            <a:r>
              <a:rPr lang="en-US" altLang="en-US" sz="2600">
                <a:latin typeface="Arial Black" panose="020B0A04020102020204" pitchFamily="34" charset="0"/>
              </a:rPr>
              <a:t>                                 embedding </a:t>
            </a:r>
            <a:r>
              <a:rPr lang="en-US" altLang="en-US" sz="2600">
                <a:solidFill>
                  <a:srgbClr val="FF0000"/>
                </a:solidFill>
                <a:latin typeface="Arial Black" panose="020B0A04020102020204" pitchFamily="34" charset="0"/>
              </a:rPr>
              <a:t>of</a:t>
            </a:r>
            <a:br>
              <a:rPr lang="en-US" altLang="en-US" sz="2600">
                <a:latin typeface="Arial Black" panose="020B0A04020102020204" pitchFamily="34" charset="0"/>
              </a:rPr>
            </a:br>
            <a:r>
              <a:rPr lang="en-US" altLang="en-US" sz="2600">
                <a:latin typeface="Arial Black" panose="020B0A04020102020204" pitchFamily="34" charset="0"/>
              </a:rPr>
              <a:t>                                 large       </a:t>
            </a:r>
            <a:br>
              <a:rPr lang="en-US" altLang="en-US" sz="2600">
                <a:latin typeface="Arial Black" panose="020B0A04020102020204" pitchFamily="34" charset="0"/>
              </a:rPr>
            </a:br>
            <a:r>
              <a:rPr lang="en-US" altLang="en-US" sz="2600">
                <a:latin typeface="Arial Black" panose="020B0A04020102020204" pitchFamily="34" charset="0"/>
              </a:rPr>
              <a:t>                                 high  dim </a:t>
            </a:r>
            <a:r>
              <a:rPr lang="en-US" altLang="en-US" sz="2600">
                <a:solidFill>
                  <a:srgbClr val="FF0000"/>
                </a:solidFill>
                <a:latin typeface="Arial Black" panose="020B0A04020102020204" pitchFamily="34" charset="0"/>
              </a:rPr>
              <a:t>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AD88C2-3F0C-49F9-AAE4-DCB5A519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2560638"/>
            <a:ext cx="8961438" cy="495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7588874A-6B58-4B4F-A8F4-7FB02386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6170613"/>
            <a:ext cx="5324475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E7C77BAE-9D13-486F-B4CC-9C2D01B1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" y="1531937"/>
            <a:ext cx="9734550" cy="4495800"/>
          </a:xfrm>
          <a:prstGeom prst="rect">
            <a:avLst/>
          </a:prstGeom>
        </p:spPr>
      </p:pic>
      <p:sp>
        <p:nvSpPr>
          <p:cNvPr id="23554" name="Tytuł 1">
            <a:extLst>
              <a:ext uri="{FF2B5EF4-FFF2-40B4-BE49-F238E27FC236}">
                <a16:creationId xmlns:a16="http://schemas.microsoft.com/office/drawing/2014/main" id="{A59558DB-FBC2-4D07-B438-6D3592137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Data embedding</a:t>
            </a:r>
            <a:endParaRPr lang="en-US" altLang="en-US" b="1"/>
          </a:p>
        </p:txBody>
      </p:sp>
      <p:pic>
        <p:nvPicPr>
          <p:cNvPr id="6" name="Obraz 5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53441AA3-F72D-40C1-9E50-82E381ED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0" y="1259557"/>
            <a:ext cx="9504363" cy="56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7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ytuł 1">
            <a:extLst>
              <a:ext uri="{FF2B5EF4-FFF2-40B4-BE49-F238E27FC236}">
                <a16:creationId xmlns:a16="http://schemas.microsoft.com/office/drawing/2014/main" id="{8E7328B5-A832-47A8-81FF-635C8CCDC7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Embedding and processing</a:t>
            </a:r>
            <a:endParaRPr lang="en-US" altLang="en-US" b="1"/>
          </a:p>
        </p:txBody>
      </p:sp>
      <p:pic>
        <p:nvPicPr>
          <p:cNvPr id="24579" name="Obraz 3">
            <a:extLst>
              <a:ext uri="{FF2B5EF4-FFF2-40B4-BE49-F238E27FC236}">
                <a16:creationId xmlns:a16="http://schemas.microsoft.com/office/drawing/2014/main" id="{EB695571-0A7F-4EE2-8688-AF1072970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275"/>
            <a:ext cx="100806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528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190F57B2-6806-45FE-8BA3-EEC32A029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9037637" cy="642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2900" indent="-33655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/>
              <a:t>Multidimensional data</a:t>
            </a:r>
          </a:p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/>
              <a:t> visualization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0A305055-F8D4-45F1-9354-B012E3AD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613"/>
            <a:ext cx="9777413" cy="675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8F6802F0-816B-40C5-8613-C7BEBD4EAC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8350" y="144463"/>
            <a:ext cx="8736013" cy="1260475"/>
          </a:xfrm>
        </p:spPr>
        <p:txBody>
          <a:bodyPr lIns="90000" tIns="46800" rIns="90000" bIns="46800" anchor="b"/>
          <a:lstStyle/>
          <a:p>
            <a:pPr marL="215900" indent="-177800" eaLnBrk="1">
              <a:lnSpc>
                <a:spcPct val="100000"/>
              </a:lnSpc>
              <a:buClrTx/>
              <a:buSzPct val="45000"/>
              <a:buFontTx/>
              <a:buNone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</a:pPr>
            <a:r>
              <a:rPr lang="pl-PL" altLang="en-US" b="1"/>
              <a:t>Multi-dimensional data visualization</a:t>
            </a: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0C0F91F-0E50-4B2E-AB98-8962474CA7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655763"/>
            <a:ext cx="9431337" cy="5184775"/>
          </a:xfrm>
        </p:spPr>
        <p:txBody>
          <a:bodyPr lIns="90000" tIns="46800" rIns="90000" bIns="46800"/>
          <a:lstStyle/>
          <a:p>
            <a:pPr marL="393700" indent="-290513" ea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pl-PL" altLang="en-US" sz="3600"/>
              <a:t>Three common ways to visualize multi-dimensional data:</a:t>
            </a:r>
          </a:p>
          <a:p>
            <a:pPr marL="825500" lvl="1" indent="-298450" eaLnBrk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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pl-PL" altLang="en-US" sz="3600"/>
              <a:t>Parallel Coordinates</a:t>
            </a:r>
          </a:p>
          <a:p>
            <a:pPr marL="825500" lvl="1" indent="-298450" eaLnBrk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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pl-PL" altLang="en-US" sz="3600"/>
              <a:t>Star glyph plots</a:t>
            </a:r>
          </a:p>
          <a:p>
            <a:pPr marL="825500" lvl="1" indent="-298450" eaLnBrk="1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SzPct val="75000"/>
              <a:buFont typeface="Symbol" panose="05050102010706020507" pitchFamily="18" charset="2"/>
              <a:buChar char="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pl-PL" altLang="en-US" sz="3600"/>
              <a:t>Scatter-plot Matrix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765693E8-05F3-42DF-AAD2-E5C086C379B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92163" y="36513"/>
            <a:ext cx="8736012" cy="1260475"/>
          </a:xfrm>
        </p:spPr>
        <p:txBody>
          <a:bodyPr lIns="90000" tIns="46800" rIns="90000" bIns="46800" anchor="b"/>
          <a:lstStyle/>
          <a:p>
            <a:pPr marL="215900" indent="-177800" eaLnBrk="1">
              <a:lnSpc>
                <a:spcPct val="100000"/>
              </a:lnSpc>
              <a:buClrTx/>
              <a:buSzPct val="45000"/>
              <a:buFontTx/>
              <a:buNone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</a:pPr>
            <a:r>
              <a:rPr lang="pl-PL" altLang="en-US" b="1"/>
              <a:t>Parallel Coordinates</a:t>
            </a: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C4CA910D-8185-4A14-A95B-C595F6DB8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900" y="1511300"/>
            <a:ext cx="9575800" cy="1008063"/>
          </a:xfrm>
        </p:spPr>
        <p:txBody>
          <a:bodyPr lIns="90000" tIns="46800" rIns="90000" bIns="46800"/>
          <a:lstStyle/>
          <a:p>
            <a:pPr marL="393700" indent="-290513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en-US" altLang="en-US" sz="2400"/>
              <a:t>In Parallel Coordinates, each dimension is denoted by a vertical axis.</a:t>
            </a:r>
          </a:p>
          <a:p>
            <a:pPr marL="393700" indent="-290513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en-US" altLang="en-US" sz="2400"/>
              <a:t>Each object is represented as a poly-line. The y-coordinate of the poly-line on axis-i is its normalized value in dimension d</a:t>
            </a:r>
            <a:r>
              <a:rPr lang="en-US" altLang="en-US" sz="2400" baseline="-25000"/>
              <a:t>i</a:t>
            </a:r>
            <a:r>
              <a:rPr lang="en-US" altLang="en-US" sz="2400"/>
              <a:t>.</a:t>
            </a:r>
          </a:p>
        </p:txBody>
      </p:sp>
      <p:pic>
        <p:nvPicPr>
          <p:cNvPr id="35844" name="Picture 3">
            <a:extLst>
              <a:ext uri="{FF2B5EF4-FFF2-40B4-BE49-F238E27FC236}">
                <a16:creationId xmlns:a16="http://schemas.microsoft.com/office/drawing/2014/main" id="{6DBAA90B-B7B2-4E29-8CDD-23BE0B27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276600"/>
            <a:ext cx="9491662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:a16="http://schemas.microsoft.com/office/drawing/2014/main" id="{F215A6C9-7FC7-4E71-8B47-2F7D52F8BC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6212" cy="125730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Star glyph plots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18899974-BD75-4A1D-9806-1D79337A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368425"/>
            <a:ext cx="8218488" cy="597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38AD1863-27A2-4229-B2EE-C9A55B00D5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144463"/>
            <a:ext cx="8736012" cy="1260475"/>
          </a:xfrm>
        </p:spPr>
        <p:txBody>
          <a:bodyPr lIns="90000" tIns="46800" rIns="90000" bIns="46800" anchor="b"/>
          <a:lstStyle/>
          <a:p>
            <a:pPr marL="215900" indent="-177800" eaLnBrk="1">
              <a:lnSpc>
                <a:spcPct val="100000"/>
              </a:lnSpc>
              <a:buClrTx/>
              <a:buSzPct val="45000"/>
              <a:buFontTx/>
              <a:buNone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</a:pPr>
            <a:r>
              <a:rPr lang="pl-PL" altLang="en-US" b="1"/>
              <a:t>Scatter-Plot Matrix</a:t>
            </a:r>
          </a:p>
        </p:txBody>
      </p:sp>
      <p:pic>
        <p:nvPicPr>
          <p:cNvPr id="39939" name="Picture 2">
            <a:extLst>
              <a:ext uri="{FF2B5EF4-FFF2-40B4-BE49-F238E27FC236}">
                <a16:creationId xmlns:a16="http://schemas.microsoft.com/office/drawing/2014/main" id="{39BEC06B-6E7C-49A0-994C-CFEFA91E1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460375"/>
            <a:ext cx="7548563" cy="666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ytuł 1">
            <a:extLst>
              <a:ext uri="{FF2B5EF4-FFF2-40B4-BE49-F238E27FC236}">
                <a16:creationId xmlns:a16="http://schemas.microsoft.com/office/drawing/2014/main" id="{C25D248C-8A58-4314-A0A2-20D6CABA4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4350" y="179766"/>
            <a:ext cx="9030339" cy="833350"/>
          </a:xfrm>
        </p:spPr>
        <p:txBody>
          <a:bodyPr/>
          <a:lstStyle/>
          <a:p>
            <a:r>
              <a:rPr lang="pl-PL" altLang="en-US" b="1"/>
              <a:t>Scatterplot matrix extended</a:t>
            </a:r>
            <a:endParaRPr lang="en-US" altLang="en-US" b="1"/>
          </a:p>
        </p:txBody>
      </p:sp>
      <p:pic>
        <p:nvPicPr>
          <p:cNvPr id="106499" name="Obraz 3" descr="Obraz zawierający tekst, mapa&#10;&#10;Opis wygenerowany automatycznie">
            <a:extLst>
              <a:ext uri="{FF2B5EF4-FFF2-40B4-BE49-F238E27FC236}">
                <a16:creationId xmlns:a16="http://schemas.microsoft.com/office/drawing/2014/main" id="{A999B296-D788-4F45-89D7-E3902B269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6" y="900415"/>
            <a:ext cx="7636661" cy="65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273572D1-7178-417B-A90A-ADCDE5A9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73075"/>
            <a:ext cx="9293225" cy="661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621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A1278C1A-42A4-4796-80E6-880555669C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Multidimensional data visualization – larger data</a:t>
            </a: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C2D393B-7030-42F9-8AC6-358B9FE0A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763713"/>
            <a:ext cx="9072562" cy="4989512"/>
          </a:xfrm>
        </p:spPr>
        <p:txBody>
          <a:bodyPr lIns="90000" tIns="46800" rIns="90000" bIns="46800"/>
          <a:lstStyle/>
          <a:p>
            <a:pPr marL="0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800" dirty="0"/>
              <a:t>Random </a:t>
            </a:r>
            <a:r>
              <a:rPr lang="pl-PL" altLang="en-US" sz="2800" dirty="0" err="1"/>
              <a:t>projection</a:t>
            </a:r>
            <a:r>
              <a:rPr lang="pl-PL" altLang="en-US" sz="2800" dirty="0"/>
              <a:t> (RP)</a:t>
            </a:r>
          </a:p>
          <a:p>
            <a:pPr marL="0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800" dirty="0"/>
              <a:t>PCA</a:t>
            </a:r>
          </a:p>
          <a:p>
            <a:pPr marL="0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800" dirty="0" err="1"/>
              <a:t>Classical</a:t>
            </a:r>
            <a:r>
              <a:rPr lang="pl-PL" altLang="en-US" sz="2800" dirty="0"/>
              <a:t> MDS</a:t>
            </a:r>
          </a:p>
          <a:p>
            <a:pPr marL="0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800" dirty="0"/>
              <a:t>Inne</a:t>
            </a:r>
          </a:p>
          <a:p>
            <a:pPr marL="400050" lvl="1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400" dirty="0" err="1"/>
              <a:t>Isomap</a:t>
            </a:r>
            <a:r>
              <a:rPr lang="pl-PL" altLang="en-US" sz="2400" dirty="0"/>
              <a:t> (</a:t>
            </a:r>
            <a:r>
              <a:rPr lang="pl-PL" altLang="en-US" sz="2400" dirty="0" err="1"/>
              <a:t>manifold</a:t>
            </a:r>
            <a:r>
              <a:rPr lang="pl-PL" altLang="en-US" sz="2400" dirty="0"/>
              <a:t> </a:t>
            </a:r>
            <a:r>
              <a:rPr lang="pl-PL" altLang="en-US" sz="2400" dirty="0" err="1"/>
              <a:t>distances</a:t>
            </a:r>
            <a:r>
              <a:rPr lang="pl-PL" altLang="en-US" sz="2400" dirty="0"/>
              <a:t>)</a:t>
            </a:r>
          </a:p>
          <a:p>
            <a:pPr marL="400050" lvl="1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400" dirty="0" err="1"/>
              <a:t>Sammon</a:t>
            </a:r>
            <a:r>
              <a:rPr lang="pl-PL" altLang="en-US" sz="2400" dirty="0"/>
              <a:t> and Niemann MDS (</a:t>
            </a:r>
            <a:r>
              <a:rPr lang="pl-PL" altLang="en-US" sz="2400" dirty="0" err="1"/>
              <a:t>stress</a:t>
            </a:r>
            <a:r>
              <a:rPr lang="pl-PL" altLang="en-US" sz="2400" dirty="0"/>
              <a:t> function)</a:t>
            </a:r>
          </a:p>
          <a:p>
            <a:pPr marL="800100" lvl="2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000" dirty="0" err="1"/>
              <a:t>Landmark</a:t>
            </a:r>
            <a:r>
              <a:rPr lang="pl-PL" altLang="en-US" sz="2000" dirty="0"/>
              <a:t> and </a:t>
            </a:r>
            <a:r>
              <a:rPr lang="pl-PL" altLang="en-US" sz="2000" dirty="0" err="1"/>
              <a:t>Pivot</a:t>
            </a:r>
            <a:r>
              <a:rPr lang="pl-PL" altLang="en-US" sz="2000" dirty="0"/>
              <a:t> MDS</a:t>
            </a:r>
          </a:p>
          <a:p>
            <a:pPr marL="400050" lvl="1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400" dirty="0"/>
              <a:t>LLE (</a:t>
            </a:r>
            <a:r>
              <a:rPr lang="pl-PL" altLang="en-US" sz="2400" dirty="0" err="1"/>
              <a:t>locally</a:t>
            </a:r>
            <a:r>
              <a:rPr lang="pl-PL" altLang="en-US" sz="2400" dirty="0"/>
              <a:t> </a:t>
            </a:r>
            <a:r>
              <a:rPr lang="pl-PL" altLang="en-US" sz="2400" dirty="0" err="1"/>
              <a:t>linear</a:t>
            </a:r>
            <a:r>
              <a:rPr lang="pl-PL" altLang="en-US" sz="2400" dirty="0"/>
              <a:t> embedding)</a:t>
            </a:r>
          </a:p>
          <a:p>
            <a:pPr marL="0" indent="0" eaLnBrk="1">
              <a:spcBef>
                <a:spcPts val="700"/>
              </a:spcBef>
              <a:spcAft>
                <a:spcPct val="0"/>
              </a:spcAft>
              <a:buFont typeface="Times New Roman" panose="02020603050405020304" pitchFamily="18" charset="0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pl-PL" altLang="en-US" sz="2800" dirty="0"/>
              <a:t>t-SNE and its </a:t>
            </a:r>
            <a:r>
              <a:rPr lang="pl-PL" altLang="en-US" sz="2800" dirty="0" err="1"/>
              <a:t>clones</a:t>
            </a:r>
            <a:endParaRPr lang="pl-PL" altLang="en-US"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ext Box 3">
            <a:extLst>
              <a:ext uri="{FF2B5EF4-FFF2-40B4-BE49-F238E27FC236}">
                <a16:creationId xmlns:a16="http://schemas.microsoft.com/office/drawing/2014/main" id="{A91FD367-011D-4CD6-9100-E4CA93D93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15" y="251989"/>
            <a:ext cx="9414595" cy="125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409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Lemat</a:t>
            </a:r>
            <a:r>
              <a:rPr lang="en-US" altLang="en-US" sz="4409" b="1" dirty="0">
                <a:solidFill>
                  <a:schemeClr val="tx1"/>
                </a:solidFill>
                <a:latin typeface="Arial Black" panose="020B0A04020102020204" pitchFamily="34" charset="0"/>
              </a:rPr>
              <a:t> Johnson-</a:t>
            </a:r>
            <a:r>
              <a:rPr lang="en-US" altLang="en-US" sz="4409" b="1" dirty="0" err="1">
                <a:solidFill>
                  <a:schemeClr val="tx1"/>
                </a:solidFill>
                <a:latin typeface="Arial Black" panose="020B0A04020102020204" pitchFamily="34" charset="0"/>
              </a:rPr>
              <a:t>Lindenstrauss</a:t>
            </a:r>
            <a:endParaRPr lang="en-US" altLang="en-US" sz="4409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2228" name="Object 4">
            <a:extLst>
              <a:ext uri="{FF2B5EF4-FFF2-40B4-BE49-F238E27FC236}">
                <a16:creationId xmlns:a16="http://schemas.microsoft.com/office/drawing/2014/main" id="{C81E12A5-231E-4AA5-8B65-F9259942C6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" y="5495365"/>
          <a:ext cx="9803079" cy="69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r:id="rId4" imgW="3924000" imgH="279360" progId="">
                  <p:embed/>
                </p:oleObj>
              </mc:Choice>
              <mc:Fallback>
                <p:oleObj r:id="rId4" imgW="3924000" imgH="279360" progId="">
                  <p:embed/>
                  <p:pic>
                    <p:nvPicPr>
                      <p:cNvPr id="52228" name="Object 4">
                        <a:extLst>
                          <a:ext uri="{FF2B5EF4-FFF2-40B4-BE49-F238E27FC236}">
                            <a16:creationId xmlns:a16="http://schemas.microsoft.com/office/drawing/2014/main" id="{C81E12A5-231E-4AA5-8B65-F9259942C6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" y="5495365"/>
                        <a:ext cx="9803079" cy="69647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Text Box 5">
            <a:extLst>
              <a:ext uri="{FF2B5EF4-FFF2-40B4-BE49-F238E27FC236}">
                <a16:creationId xmlns:a16="http://schemas.microsoft.com/office/drawing/2014/main" id="{C345A7C0-5EEF-43E2-9F3A-79287A63A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" y="1716075"/>
            <a:ext cx="10079567" cy="26193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 marL="342900" indent="-33972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ts val="772"/>
              </a:spcBef>
            </a:pPr>
            <a:r>
              <a:rPr lang="pl-PL" altLang="en-US" sz="3086" b="1" dirty="0">
                <a:solidFill>
                  <a:srgbClr val="000000"/>
                </a:solidFill>
              </a:rPr>
              <a:t>For every 0&lt;</a:t>
            </a:r>
            <a:r>
              <a:rPr lang="pl-PL" altLang="en-US" sz="3086" dirty="0">
                <a:solidFill>
                  <a:srgbClr val="000000"/>
                </a:solidFill>
                <a:latin typeface="Symbol" panose="05050102010706020507" pitchFamily="18" charset="2"/>
              </a:rPr>
              <a:t></a:t>
            </a:r>
            <a:r>
              <a:rPr lang="pl-PL" altLang="en-US" sz="3086" b="1" dirty="0">
                <a:solidFill>
                  <a:srgbClr val="000000"/>
                </a:solidFill>
              </a:rPr>
              <a:t>&lt;1 and a set V of n, N-D data, </a:t>
            </a:r>
          </a:p>
          <a:p>
            <a:pPr algn="just">
              <a:spcBef>
                <a:spcPts val="772"/>
              </a:spcBef>
            </a:pPr>
            <a:r>
              <a:rPr lang="pl-PL" altLang="en-US" sz="3086" b="1" dirty="0">
                <a:solidFill>
                  <a:srgbClr val="000000"/>
                </a:solidFill>
              </a:rPr>
              <a:t>a </a:t>
            </a:r>
            <a:r>
              <a:rPr lang="pl-PL" altLang="en-US" sz="3086" b="1" dirty="0" err="1">
                <a:solidFill>
                  <a:srgbClr val="000000"/>
                </a:solidFill>
              </a:rPr>
              <a:t>mapping</a:t>
            </a:r>
            <a:r>
              <a:rPr lang="pl-PL" altLang="en-US" sz="3086" b="1" dirty="0">
                <a:solidFill>
                  <a:srgbClr val="000000"/>
                </a:solidFill>
              </a:rPr>
              <a:t> f: R</a:t>
            </a:r>
            <a:r>
              <a:rPr lang="pl-PL" altLang="en-US" sz="3086" b="1" baseline="30000" dirty="0">
                <a:solidFill>
                  <a:srgbClr val="000000"/>
                </a:solidFill>
              </a:rPr>
              <a:t>N</a:t>
            </a:r>
            <a:r>
              <a:rPr lang="pl-PL" altLang="en-US" sz="3086" b="1" dirty="0">
                <a:solidFill>
                  <a:srgbClr val="000000"/>
                </a:solidFill>
                <a:latin typeface="Wingdings" panose="05000000000000000000" pitchFamily="2" charset="2"/>
              </a:rPr>
              <a:t></a:t>
            </a:r>
            <a:r>
              <a:rPr lang="pl-PL" altLang="en-US" sz="3086" b="1" dirty="0">
                <a:solidFill>
                  <a:srgbClr val="000000"/>
                </a:solidFill>
              </a:rPr>
              <a:t>R</a:t>
            </a:r>
            <a:r>
              <a:rPr lang="pl-PL" altLang="en-US" sz="3086" b="1" baseline="30000" dirty="0">
                <a:solidFill>
                  <a:srgbClr val="000000"/>
                </a:solidFill>
              </a:rPr>
              <a:t>M  </a:t>
            </a:r>
            <a:r>
              <a:rPr lang="pl-PL" altLang="en-US" sz="3086" b="1" dirty="0" err="1">
                <a:solidFill>
                  <a:srgbClr val="000000"/>
                </a:solidFill>
              </a:rPr>
              <a:t>exists</a:t>
            </a:r>
            <a:r>
              <a:rPr lang="pl-PL" altLang="en-US" sz="3086" b="1" dirty="0">
                <a:solidFill>
                  <a:srgbClr val="000000"/>
                </a:solidFill>
              </a:rPr>
              <a:t>, where:</a:t>
            </a:r>
          </a:p>
          <a:p>
            <a:pPr algn="just">
              <a:spcBef>
                <a:spcPts val="772"/>
              </a:spcBef>
            </a:pPr>
            <a:r>
              <a:rPr lang="pl-PL" altLang="en-US" sz="3086" b="1" dirty="0">
                <a:solidFill>
                  <a:srgbClr val="000000"/>
                </a:solidFill>
              </a:rPr>
              <a:t>                     </a:t>
            </a:r>
          </a:p>
          <a:p>
            <a:pPr algn="ctr">
              <a:spcBef>
                <a:spcPts val="772"/>
              </a:spcBef>
            </a:pPr>
            <a:r>
              <a:rPr lang="pl-PL" altLang="en-US" sz="3086" b="1" dirty="0">
                <a:solidFill>
                  <a:srgbClr val="000000"/>
                </a:solidFill>
              </a:rPr>
              <a:t>M </a:t>
            </a:r>
            <a:r>
              <a:rPr lang="pl-PL" altLang="en-US" sz="3086" dirty="0">
                <a:solidFill>
                  <a:srgbClr val="000000"/>
                </a:solidFill>
                <a:latin typeface="Symbol" panose="05050102010706020507" pitchFamily="18" charset="2"/>
              </a:rPr>
              <a:t></a:t>
            </a:r>
            <a:r>
              <a:rPr lang="pl-PL" altLang="en-US" sz="3086" b="1" dirty="0">
                <a:solidFill>
                  <a:srgbClr val="000000"/>
                </a:solidFill>
              </a:rPr>
              <a:t> 4 (</a:t>
            </a:r>
            <a:r>
              <a:rPr lang="pl-PL" altLang="en-US" sz="3086" dirty="0">
                <a:solidFill>
                  <a:srgbClr val="000000"/>
                </a:solidFill>
                <a:latin typeface="Symbol" panose="05050102010706020507" pitchFamily="18" charset="2"/>
              </a:rPr>
              <a:t></a:t>
            </a:r>
            <a:r>
              <a:rPr lang="pl-PL" altLang="en-US" sz="3086" b="1" baseline="30000" dirty="0">
                <a:solidFill>
                  <a:srgbClr val="000000"/>
                </a:solidFill>
              </a:rPr>
              <a:t>2</a:t>
            </a:r>
            <a:r>
              <a:rPr lang="pl-PL" altLang="en-US" sz="3086" b="1" dirty="0">
                <a:solidFill>
                  <a:srgbClr val="000000"/>
                </a:solidFill>
              </a:rPr>
              <a:t>/2 - </a:t>
            </a:r>
            <a:r>
              <a:rPr lang="pl-PL" altLang="en-US" sz="3086" dirty="0">
                <a:solidFill>
                  <a:srgbClr val="000000"/>
                </a:solidFill>
                <a:latin typeface="Symbol" panose="05050102010706020507" pitchFamily="18" charset="2"/>
              </a:rPr>
              <a:t></a:t>
            </a:r>
            <a:r>
              <a:rPr lang="pl-PL" altLang="en-US" sz="3086" b="1" baseline="30000" dirty="0">
                <a:solidFill>
                  <a:srgbClr val="000000"/>
                </a:solidFill>
              </a:rPr>
              <a:t>3</a:t>
            </a:r>
            <a:r>
              <a:rPr lang="pl-PL" altLang="en-US" sz="3086" b="1" dirty="0">
                <a:solidFill>
                  <a:srgbClr val="000000"/>
                </a:solidFill>
              </a:rPr>
              <a:t>/3)</a:t>
            </a:r>
            <a:r>
              <a:rPr lang="pl-PL" altLang="en-US" sz="3086" b="1" baseline="30000" dirty="0">
                <a:solidFill>
                  <a:srgbClr val="000000"/>
                </a:solidFill>
              </a:rPr>
              <a:t>-1 </a:t>
            </a:r>
            <a:r>
              <a:rPr lang="pl-PL" altLang="en-US" sz="3086" b="1" dirty="0" err="1">
                <a:solidFill>
                  <a:srgbClr val="000000"/>
                </a:solidFill>
              </a:rPr>
              <a:t>ln</a:t>
            </a:r>
            <a:r>
              <a:rPr lang="pl-PL" altLang="en-US" sz="3086" b="1" dirty="0">
                <a:solidFill>
                  <a:srgbClr val="000000"/>
                </a:solidFill>
              </a:rPr>
              <a:t> n </a:t>
            </a:r>
          </a:p>
          <a:p>
            <a:pPr algn="just">
              <a:spcBef>
                <a:spcPts val="772"/>
              </a:spcBef>
            </a:pPr>
            <a:endParaRPr lang="pl-PL" altLang="en-US" sz="3086" b="1" dirty="0">
              <a:solidFill>
                <a:srgbClr val="000000"/>
              </a:solidFill>
            </a:endParaRPr>
          </a:p>
          <a:p>
            <a:pPr algn="ctr">
              <a:spcBef>
                <a:spcPts val="772"/>
              </a:spcBef>
            </a:pPr>
            <a:r>
              <a:rPr lang="pl-PL" altLang="en-US" sz="3086" b="1" dirty="0">
                <a:solidFill>
                  <a:srgbClr val="000000"/>
                </a:solidFill>
              </a:rPr>
              <a:t>for which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>
            <a:extLst>
              <a:ext uri="{FF2B5EF4-FFF2-40B4-BE49-F238E27FC236}">
                <a16:creationId xmlns:a16="http://schemas.microsoft.com/office/drawing/2014/main" id="{5502A70B-14E5-4B8A-9B70-D73103AE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332486"/>
            <a:ext cx="8564132" cy="160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409" dirty="0">
                <a:solidFill>
                  <a:schemeClr val="tx1"/>
                </a:solidFill>
                <a:latin typeface="Arial Black" panose="020B0A04020102020204" pitchFamily="34" charset="0"/>
              </a:rPr>
              <a:t>Random projection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5C90820C-DADE-4547-B0C7-5DEAB4026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702" y="1968666"/>
            <a:ext cx="6535968" cy="5270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>
            <a:extLst>
              <a:ext uri="{FF2B5EF4-FFF2-40B4-BE49-F238E27FC236}">
                <a16:creationId xmlns:a16="http://schemas.microsoft.com/office/drawing/2014/main" id="{6611E76C-6646-4784-B0BA-EB815C84C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6888163"/>
            <a:ext cx="31877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pl-PL" altLang="en-US">
                <a:solidFill>
                  <a:srgbClr val="FFCC00"/>
                </a:solidFill>
                <a:cs typeface="Arial" panose="020B0604020202020204" pitchFamily="34" charset="0"/>
              </a:rPr>
              <a:t>Witold Dzwinel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BF78D51A-4AA8-4A44-AA11-39534F7A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713" y="6888163"/>
            <a:ext cx="20955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EDFC8DC3-2EC6-455B-B5E1-38D31EC6AEE3}" type="slidenum">
              <a:rPr lang="pl-PL" altLang="en-US">
                <a:solidFill>
                  <a:srgbClr val="FFCC00"/>
                </a:solidFill>
                <a:cs typeface="Arial" panose="020B0604020202020204" pitchFamily="34" charset="0"/>
              </a:rPr>
              <a:pPr/>
              <a:t>33</a:t>
            </a:fld>
            <a:endParaRPr lang="pl-PL" altLang="en-US">
              <a:solidFill>
                <a:srgbClr val="FFCC00"/>
              </a:solidFill>
              <a:cs typeface="Arial" panose="020B0604020202020204" pitchFamily="34" charset="0"/>
            </a:endParaRP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C3A22C19-4EA4-4FA9-93A7-A66ABFA82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287338"/>
            <a:ext cx="9415462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l-PL" altLang="en-US" sz="3968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K-L </a:t>
            </a:r>
            <a:r>
              <a:rPr lang="en-US" altLang="en-US" sz="3968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- Algorithm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679BB141-233D-4673-AD3F-F6CF8804A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417638"/>
            <a:ext cx="9155112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 marL="339725" indent="-339725"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b="1" dirty="0">
                <a:solidFill>
                  <a:schemeClr val="tx1"/>
                </a:solidFill>
              </a:rPr>
              <a:t>X=</a:t>
            </a:r>
            <a:r>
              <a:rPr lang="en-US" altLang="en-US" sz="2205" dirty="0">
                <a:solidFill>
                  <a:schemeClr val="tx1"/>
                </a:solidFill>
              </a:rPr>
              <a:t>{</a:t>
            </a:r>
            <a:r>
              <a:rPr lang="en-US" altLang="en-US" sz="2205" b="1" dirty="0">
                <a:solidFill>
                  <a:schemeClr val="tx1"/>
                </a:solidFill>
              </a:rPr>
              <a:t>x</a:t>
            </a:r>
            <a:r>
              <a:rPr lang="en-US" altLang="en-US" sz="2205" b="1" baseline="-25000" dirty="0">
                <a:solidFill>
                  <a:schemeClr val="tx1"/>
                </a:solidFill>
              </a:rPr>
              <a:t>1</a:t>
            </a:r>
            <a:r>
              <a:rPr lang="en-US" altLang="en-US" sz="2205" b="1" dirty="0">
                <a:solidFill>
                  <a:schemeClr val="tx1"/>
                </a:solidFill>
              </a:rPr>
              <a:t>,…,x</a:t>
            </a:r>
            <a:r>
              <a:rPr lang="pl-PL" altLang="en-US" sz="2205" b="1" baseline="-25000" dirty="0">
                <a:solidFill>
                  <a:schemeClr val="tx1"/>
                </a:solidFill>
              </a:rPr>
              <a:t>M</a:t>
            </a:r>
            <a:r>
              <a:rPr lang="en-US" altLang="en-US" sz="2205" dirty="0">
                <a:solidFill>
                  <a:schemeClr val="tx1"/>
                </a:solidFill>
              </a:rPr>
              <a:t>} </a:t>
            </a:r>
            <a:r>
              <a:rPr lang="en-US" altLang="en-US" sz="2205" b="1" dirty="0" err="1">
                <a:solidFill>
                  <a:schemeClr val="tx1"/>
                </a:solidFill>
              </a:rPr>
              <a:t>x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k</a:t>
            </a:r>
            <a:r>
              <a:rPr lang="en-US" altLang="en-US" sz="2205" dirty="0">
                <a:solidFill>
                  <a:schemeClr val="tx1"/>
                </a:solidFill>
              </a:rPr>
              <a:t>={x</a:t>
            </a:r>
            <a:r>
              <a:rPr lang="en-US" altLang="en-US" sz="2205" baseline="-25000" dirty="0">
                <a:solidFill>
                  <a:schemeClr val="tx1"/>
                </a:solidFill>
              </a:rPr>
              <a:t>k,1</a:t>
            </a:r>
            <a:r>
              <a:rPr lang="en-US" altLang="en-US" sz="2205" dirty="0">
                <a:solidFill>
                  <a:schemeClr val="tx1"/>
                </a:solidFill>
              </a:rPr>
              <a:t>,…,</a:t>
            </a:r>
            <a:r>
              <a:rPr lang="en-US" altLang="en-US" sz="2205" dirty="0" err="1">
                <a:solidFill>
                  <a:schemeClr val="tx1"/>
                </a:solidFill>
              </a:rPr>
              <a:t>x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k</a:t>
            </a:r>
            <a:r>
              <a:rPr lang="en-US" altLang="en-US" sz="2205" baseline="-25000" dirty="0">
                <a:solidFill>
                  <a:schemeClr val="tx1"/>
                </a:solidFill>
              </a:rPr>
              <a:t>,</a:t>
            </a:r>
            <a:r>
              <a:rPr lang="pl-PL" altLang="en-US" sz="2205" baseline="-25000" dirty="0">
                <a:solidFill>
                  <a:schemeClr val="tx1"/>
                </a:solidFill>
              </a:rPr>
              <a:t>N</a:t>
            </a:r>
            <a:r>
              <a:rPr lang="en-US" altLang="en-US" sz="2205" baseline="-25000" dirty="0">
                <a:solidFill>
                  <a:schemeClr val="tx1"/>
                </a:solidFill>
              </a:rPr>
              <a:t>}</a:t>
            </a:r>
            <a:r>
              <a:rPr lang="en-US" altLang="en-US" sz="2205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dirty="0">
                <a:solidFill>
                  <a:schemeClr val="tx1"/>
                </a:solidFill>
              </a:rPr>
              <a:t>Compute covariance matrix </a:t>
            </a:r>
            <a:r>
              <a:rPr lang="en-US" altLang="en-US" sz="2205" dirty="0" err="1">
                <a:solidFill>
                  <a:schemeClr val="tx1"/>
                </a:solidFill>
              </a:rPr>
              <a:t>R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i,j</a:t>
            </a:r>
            <a:r>
              <a:rPr lang="en-US" altLang="en-US" sz="2205" dirty="0">
                <a:solidFill>
                  <a:schemeClr val="tx1"/>
                </a:solidFill>
              </a:rPr>
              <a:t>=E(</a:t>
            </a:r>
            <a:r>
              <a:rPr lang="en-US" altLang="en-US" sz="2205" b="1" dirty="0" err="1">
                <a:solidFill>
                  <a:schemeClr val="tx1"/>
                </a:solidFill>
              </a:rPr>
              <a:t>x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</a:t>
            </a:r>
            <a:r>
              <a:rPr lang="en-US" altLang="en-US" sz="2205" dirty="0" err="1">
                <a:solidFill>
                  <a:schemeClr val="tx1"/>
                </a:solidFill>
              </a:rPr>
              <a:t>,</a:t>
            </a:r>
            <a:r>
              <a:rPr lang="en-US" altLang="en-US" sz="2205" b="1" dirty="0" err="1">
                <a:solidFill>
                  <a:schemeClr val="tx1"/>
                </a:solidFill>
              </a:rPr>
              <a:t>x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j</a:t>
            </a:r>
            <a:r>
              <a:rPr lang="en-US" altLang="en-US" sz="2205" dirty="0">
                <a:solidFill>
                  <a:schemeClr val="tx1"/>
                </a:solidFill>
              </a:rPr>
              <a:t>} (</a:t>
            </a:r>
            <a:r>
              <a:rPr lang="pl-PL" altLang="en-US" sz="2205" dirty="0">
                <a:solidFill>
                  <a:schemeClr val="tx1"/>
                </a:solidFill>
              </a:rPr>
              <a:t>N</a:t>
            </a:r>
            <a:r>
              <a:rPr lang="en-US" altLang="en-US" sz="2205" dirty="0">
                <a:solidFill>
                  <a:schemeClr val="tx1"/>
                </a:solidFill>
              </a:rPr>
              <a:t>x</a:t>
            </a:r>
            <a:r>
              <a:rPr lang="pl-PL" altLang="en-US" sz="2205" dirty="0">
                <a:solidFill>
                  <a:schemeClr val="tx1"/>
                </a:solidFill>
              </a:rPr>
              <a:t>N</a:t>
            </a:r>
            <a:r>
              <a:rPr lang="en-US" altLang="en-US" sz="2205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dirty="0">
                <a:solidFill>
                  <a:schemeClr val="tx1"/>
                </a:solidFill>
              </a:rPr>
              <a:t>Solve </a:t>
            </a:r>
            <a:r>
              <a:rPr lang="en-US" altLang="en-US" sz="2205" b="1" dirty="0" err="1">
                <a:solidFill>
                  <a:schemeClr val="tx1"/>
                </a:solidFill>
              </a:rPr>
              <a:t>Rv</a:t>
            </a:r>
            <a:r>
              <a:rPr lang="en-US" altLang="en-US" sz="2205" b="1" dirty="0">
                <a:solidFill>
                  <a:schemeClr val="tx1"/>
                </a:solidFill>
              </a:rPr>
              <a:t>=</a:t>
            </a:r>
            <a:r>
              <a:rPr lang="pl-PL" altLang="en-US" sz="1543" i="1" dirty="0">
                <a:solidFill>
                  <a:schemeClr val="tx1"/>
                </a:solidFill>
              </a:rPr>
              <a:t>lambda</a:t>
            </a:r>
            <a:r>
              <a:rPr lang="en-US" altLang="en-US" sz="2205" b="1" dirty="0">
                <a:solidFill>
                  <a:schemeClr val="tx1"/>
                </a:solidFill>
              </a:rPr>
              <a:t>v, </a:t>
            </a:r>
            <a:r>
              <a:rPr lang="en-US" altLang="en-US" sz="2205" dirty="0">
                <a:solidFill>
                  <a:schemeClr val="tx1"/>
                </a:solidFill>
              </a:rPr>
              <a:t>find the largest </a:t>
            </a:r>
            <a:r>
              <a:rPr lang="pl-PL" altLang="en-US" sz="1543" i="1" dirty="0">
                <a:solidFill>
                  <a:schemeClr val="tx1"/>
                </a:solidFill>
              </a:rPr>
              <a:t>lambda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</a:t>
            </a:r>
            <a:r>
              <a:rPr lang="en-US" altLang="en-US" sz="2205" dirty="0">
                <a:solidFill>
                  <a:schemeClr val="tx1"/>
                </a:solidFill>
              </a:rPr>
              <a:t> and</a:t>
            </a:r>
            <a:r>
              <a:rPr lang="en-US" altLang="en-US" sz="2205" b="1" dirty="0">
                <a:solidFill>
                  <a:schemeClr val="tx1"/>
                </a:solidFill>
              </a:rPr>
              <a:t> </a:t>
            </a:r>
            <a:r>
              <a:rPr lang="en-US" altLang="en-US" sz="2205" dirty="0">
                <a:solidFill>
                  <a:schemeClr val="tx1"/>
                </a:solidFill>
              </a:rPr>
              <a:t>corresponding</a:t>
            </a:r>
            <a:r>
              <a:rPr lang="en-US" altLang="en-US" sz="2205" b="1" dirty="0">
                <a:solidFill>
                  <a:schemeClr val="tx1"/>
                </a:solidFill>
              </a:rPr>
              <a:t> v</a:t>
            </a:r>
            <a:r>
              <a:rPr lang="en-US" altLang="en-US" sz="2205" baseline="-25000" dirty="0">
                <a:solidFill>
                  <a:schemeClr val="tx1"/>
                </a:solidFill>
              </a:rPr>
              <a:t>i </a:t>
            </a:r>
            <a:r>
              <a:rPr lang="en-US" altLang="en-US" sz="2205" dirty="0">
                <a:solidFill>
                  <a:schemeClr val="tx1"/>
                </a:solidFill>
              </a:rPr>
              <a:t>{</a:t>
            </a:r>
            <a:r>
              <a:rPr lang="en-US" altLang="en-US" sz="2205" dirty="0" err="1">
                <a:solidFill>
                  <a:schemeClr val="tx1"/>
                </a:solidFill>
              </a:rPr>
              <a:t>i</a:t>
            </a:r>
            <a:r>
              <a:rPr lang="en-US" altLang="en-US" sz="2205" dirty="0">
                <a:solidFill>
                  <a:schemeClr val="tx1"/>
                </a:solidFill>
              </a:rPr>
              <a:t>=1,…,m}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dirty="0">
                <a:solidFill>
                  <a:schemeClr val="tx1"/>
                </a:solidFill>
              </a:rPr>
              <a:t>Transformation matrix </a:t>
            </a:r>
            <a:r>
              <a:rPr lang="pl-PL" altLang="en-US" sz="2205" dirty="0">
                <a:solidFill>
                  <a:schemeClr val="tx1"/>
                </a:solidFill>
              </a:rPr>
              <a:t>A</a:t>
            </a:r>
            <a:r>
              <a:rPr lang="en-US" altLang="en-US" sz="2205" dirty="0">
                <a:solidFill>
                  <a:schemeClr val="tx1"/>
                </a:solidFill>
              </a:rPr>
              <a:t> ={</a:t>
            </a:r>
            <a:r>
              <a:rPr lang="en-US" altLang="en-US" sz="2205" b="1" dirty="0">
                <a:solidFill>
                  <a:schemeClr val="tx1"/>
                </a:solidFill>
              </a:rPr>
              <a:t>v</a:t>
            </a:r>
            <a:r>
              <a:rPr lang="en-US" altLang="en-US" sz="2205" b="1" baseline="-25000" dirty="0">
                <a:solidFill>
                  <a:schemeClr val="tx1"/>
                </a:solidFill>
              </a:rPr>
              <a:t>1</a:t>
            </a:r>
            <a:r>
              <a:rPr lang="en-US" altLang="en-US" sz="2205" dirty="0">
                <a:solidFill>
                  <a:schemeClr val="tx1"/>
                </a:solidFill>
              </a:rPr>
              <a:t>,…,</a:t>
            </a:r>
            <a:r>
              <a:rPr lang="en-US" altLang="en-US" sz="2205" b="1" dirty="0">
                <a:solidFill>
                  <a:schemeClr val="tx1"/>
                </a:solidFill>
              </a:rPr>
              <a:t>v</a:t>
            </a:r>
            <a:r>
              <a:rPr lang="pl-PL" altLang="en-US" sz="2205" b="1" baseline="-25000" dirty="0">
                <a:solidFill>
                  <a:schemeClr val="tx1"/>
                </a:solidFill>
              </a:rPr>
              <a:t>n</a:t>
            </a:r>
            <a:r>
              <a:rPr lang="en-US" altLang="en-US" sz="2205" dirty="0">
                <a:solidFill>
                  <a:schemeClr val="tx1"/>
                </a:solidFill>
              </a:rPr>
              <a:t>}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b="1" dirty="0" err="1">
                <a:solidFill>
                  <a:schemeClr val="tx1"/>
                </a:solidFill>
              </a:rPr>
              <a:t>y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</a:t>
            </a:r>
            <a:r>
              <a:rPr lang="en-US" altLang="en-US" sz="2205" b="1" dirty="0">
                <a:solidFill>
                  <a:schemeClr val="tx1"/>
                </a:solidFill>
              </a:rPr>
              <a:t>= </a:t>
            </a:r>
            <a:r>
              <a:rPr lang="pl-PL" altLang="en-US" sz="2205" b="1" dirty="0">
                <a:solidFill>
                  <a:schemeClr val="tx1"/>
                </a:solidFill>
              </a:rPr>
              <a:t>A</a:t>
            </a:r>
            <a:r>
              <a:rPr lang="en-US" altLang="en-US" sz="2205" b="1" dirty="0">
                <a:solidFill>
                  <a:schemeClr val="tx1"/>
                </a:solidFill>
              </a:rPr>
              <a:t>x</a:t>
            </a:r>
            <a:r>
              <a:rPr lang="en-US" altLang="en-US" sz="2205" b="1" baseline="-25000" dirty="0">
                <a:solidFill>
                  <a:schemeClr val="tx1"/>
                </a:solidFill>
              </a:rPr>
              <a:t>i</a:t>
            </a:r>
            <a:r>
              <a:rPr lang="en-US" altLang="en-US" sz="2205" b="1" dirty="0">
                <a:solidFill>
                  <a:schemeClr val="tx1"/>
                </a:solidFill>
              </a:rPr>
              <a:t>, </a:t>
            </a:r>
            <a:r>
              <a:rPr lang="en-US" altLang="en-US" sz="2205" dirty="0" err="1">
                <a:solidFill>
                  <a:schemeClr val="tx1"/>
                </a:solidFill>
              </a:rPr>
              <a:t>i</a:t>
            </a:r>
            <a:r>
              <a:rPr lang="en-US" altLang="en-US" sz="2205" dirty="0">
                <a:solidFill>
                  <a:schemeClr val="tx1"/>
                </a:solidFill>
              </a:rPr>
              <a:t>=1,…,N</a:t>
            </a:r>
          </a:p>
          <a:p>
            <a:pPr>
              <a:lnSpc>
                <a:spcPct val="80000"/>
              </a:lnSpc>
              <a:spcBef>
                <a:spcPts val="496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defRPr/>
            </a:pPr>
            <a:r>
              <a:rPr lang="en-US" altLang="en-US" sz="2205" dirty="0">
                <a:solidFill>
                  <a:schemeClr val="tx1"/>
                </a:solidFill>
              </a:rPr>
              <a:t>visualize</a:t>
            </a:r>
            <a:r>
              <a:rPr lang="en-US" altLang="en-US" sz="2205" b="1" dirty="0">
                <a:solidFill>
                  <a:schemeClr val="tx1"/>
                </a:solidFill>
              </a:rPr>
              <a:t> </a:t>
            </a:r>
            <a:r>
              <a:rPr lang="en-US" altLang="en-US" sz="2205" b="1" dirty="0" err="1">
                <a:solidFill>
                  <a:schemeClr val="tx1"/>
                </a:solidFill>
              </a:rPr>
              <a:t>y</a:t>
            </a:r>
            <a:r>
              <a:rPr lang="en-US" altLang="en-US" sz="2205" baseline="-25000" dirty="0" err="1">
                <a:solidFill>
                  <a:schemeClr val="tx1"/>
                </a:solidFill>
              </a:rPr>
              <a:t>i</a:t>
            </a:r>
            <a:endParaRPr lang="en-US" altLang="en-US" sz="2205" baseline="-25000" dirty="0">
              <a:solidFill>
                <a:schemeClr val="tx1"/>
              </a:solidFill>
            </a:endParaRPr>
          </a:p>
        </p:txBody>
      </p:sp>
      <p:pic>
        <p:nvPicPr>
          <p:cNvPr id="45062" name="Picture 5">
            <a:extLst>
              <a:ext uri="{FF2B5EF4-FFF2-40B4-BE49-F238E27FC236}">
                <a16:creationId xmlns:a16="http://schemas.microsoft.com/office/drawing/2014/main" id="{62E1BB27-25D4-4DBE-841B-9FC55FF3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3859213"/>
            <a:ext cx="8820150" cy="349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ytuł 1">
            <a:extLst>
              <a:ext uri="{FF2B5EF4-FFF2-40B4-BE49-F238E27FC236}">
                <a16:creationId xmlns:a16="http://schemas.microsoft.com/office/drawing/2014/main" id="{E058CA19-565D-4355-8ABE-8709DEE2D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Principal Component Analysis</a:t>
            </a:r>
            <a:endParaRPr lang="en-US" altLang="en-US" b="1"/>
          </a:p>
        </p:txBody>
      </p:sp>
      <p:pic>
        <p:nvPicPr>
          <p:cNvPr id="44035" name="Obraz 3">
            <a:extLst>
              <a:ext uri="{FF2B5EF4-FFF2-40B4-BE49-F238E27FC236}">
                <a16:creationId xmlns:a16="http://schemas.microsoft.com/office/drawing/2014/main" id="{250E91F5-83E7-4BCA-AC28-649C7A52E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1228725"/>
            <a:ext cx="639127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Obraz 2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93B40F85-2CB4-4C2D-9EAB-00975F817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36563"/>
            <a:ext cx="904875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ytuł 1">
            <a:extLst>
              <a:ext uri="{FF2B5EF4-FFF2-40B4-BE49-F238E27FC236}">
                <a16:creationId xmlns:a16="http://schemas.microsoft.com/office/drawing/2014/main" id="{5BC04748-38D2-4926-BDF1-69895B7C66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499" y="402484"/>
            <a:ext cx="8693626" cy="826510"/>
          </a:xfrm>
        </p:spPr>
        <p:txBody>
          <a:bodyPr/>
          <a:lstStyle/>
          <a:p>
            <a:r>
              <a:rPr lang="pl-PL" altLang="en-US" b="1" dirty="0"/>
              <a:t>Principal Component Analysis</a:t>
            </a:r>
            <a:endParaRPr lang="en-US" altLang="en-US" b="1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5132810-A1D6-431A-9002-30D8390E7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597"/>
            <a:ext cx="10079567" cy="513241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C47674-3D2A-48EE-B89D-36E4198C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l-PL" sz="3527" dirty="0" err="1">
                <a:solidFill>
                  <a:schemeClr val="tx1"/>
                </a:solidFill>
              </a:rPr>
              <a:t>Eigenvalues</a:t>
            </a:r>
            <a:r>
              <a:rPr lang="pl-PL" sz="3527" dirty="0">
                <a:solidFill>
                  <a:schemeClr val="tx1"/>
                </a:solidFill>
              </a:rPr>
              <a:t> </a:t>
            </a:r>
            <a:r>
              <a:rPr lang="pl-PL" sz="3527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pl-PL" sz="3527" dirty="0">
                <a:solidFill>
                  <a:schemeClr val="tx1"/>
                </a:solidFill>
              </a:rPr>
              <a:t> </a:t>
            </a:r>
            <a:r>
              <a:rPr lang="pl-PL" sz="3527" dirty="0" err="1">
                <a:solidFill>
                  <a:schemeClr val="tx1"/>
                </a:solidFill>
              </a:rPr>
              <a:t>contribution</a:t>
            </a:r>
            <a:endParaRPr lang="en-US" sz="3527" dirty="0">
              <a:solidFill>
                <a:schemeClr val="tx1"/>
              </a:solidFill>
            </a:endParaRPr>
          </a:p>
        </p:txBody>
      </p:sp>
      <p:pic>
        <p:nvPicPr>
          <p:cNvPr id="49155" name="Obraz 4">
            <a:extLst>
              <a:ext uri="{FF2B5EF4-FFF2-40B4-BE49-F238E27FC236}">
                <a16:creationId xmlns:a16="http://schemas.microsoft.com/office/drawing/2014/main" id="{1ACF8989-E294-43CB-9D1A-23F662E27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2509838"/>
            <a:ext cx="4808538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Obraz 5">
            <a:extLst>
              <a:ext uri="{FF2B5EF4-FFF2-40B4-BE49-F238E27FC236}">
                <a16:creationId xmlns:a16="http://schemas.microsoft.com/office/drawing/2014/main" id="{3CE90E7F-4084-4CA6-932B-5EB8882D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2351088"/>
            <a:ext cx="4967287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>
            <a:extLst>
              <a:ext uri="{FF2B5EF4-FFF2-40B4-BE49-F238E27FC236}">
                <a16:creationId xmlns:a16="http://schemas.microsoft.com/office/drawing/2014/main" id="{F9999083-97D9-4C3E-97D0-C0941B10B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6888163"/>
            <a:ext cx="31877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pl-PL" altLang="en-US">
                <a:solidFill>
                  <a:srgbClr val="FFCC00"/>
                </a:solidFill>
                <a:cs typeface="Arial" panose="020B0604020202020204" pitchFamily="34" charset="0"/>
              </a:rPr>
              <a:t>Witold Dzwinel</a:t>
            </a:r>
          </a:p>
        </p:txBody>
      </p:sp>
      <p:sp>
        <p:nvSpPr>
          <p:cNvPr id="50179" name="Text Box 2">
            <a:extLst>
              <a:ext uri="{FF2B5EF4-FFF2-40B4-BE49-F238E27FC236}">
                <a16:creationId xmlns:a16="http://schemas.microsoft.com/office/drawing/2014/main" id="{EA097013-959A-4520-8A5B-13C5A2516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713" y="6888163"/>
            <a:ext cx="20955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51588" rIns="99208" bIns="51588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5F668FD0-5411-451C-B57A-6D61CFDDA941}" type="slidenum">
              <a:rPr lang="pl-PL" altLang="en-US">
                <a:solidFill>
                  <a:srgbClr val="FFCC00"/>
                </a:solidFill>
                <a:cs typeface="Arial" panose="020B0604020202020204" pitchFamily="34" charset="0"/>
              </a:rPr>
              <a:pPr/>
              <a:t>37</a:t>
            </a:fld>
            <a:endParaRPr lang="pl-PL" altLang="en-US">
              <a:solidFill>
                <a:srgbClr val="FFCC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0180" name="Object 3">
            <a:extLst>
              <a:ext uri="{FF2B5EF4-FFF2-40B4-BE49-F238E27FC236}">
                <a16:creationId xmlns:a16="http://schemas.microsoft.com/office/drawing/2014/main" id="{FC79DE14-D0B9-4E83-8EE0-14DC99C3D2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0938" y="131763"/>
          <a:ext cx="7856537" cy="730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4" r:id="rId4" imgW="6695238" imgH="6219048" progId="">
                  <p:embed/>
                </p:oleObj>
              </mc:Choice>
              <mc:Fallback>
                <p:oleObj r:id="rId4" imgW="6695238" imgH="6219048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131763"/>
                        <a:ext cx="7856537" cy="730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raz 2" descr="Obraz zawierający zdjęcie&#10;&#10;Opis wygenerowany przy wysokim poziomie pewności">
            <a:extLst>
              <a:ext uri="{FF2B5EF4-FFF2-40B4-BE49-F238E27FC236}">
                <a16:creationId xmlns:a16="http://schemas.microsoft.com/office/drawing/2014/main" id="{D1E620C5-2EE4-4C12-955D-30C359A7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806575"/>
            <a:ext cx="6321425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5AA1E7-EED4-424F-955C-BE5DDA8F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NN </a:t>
            </a:r>
            <a:r>
              <a:rPr lang="pl-PL" noProof="1">
                <a:solidFill>
                  <a:schemeClr val="tx1"/>
                </a:solidFill>
              </a:rPr>
              <a:t>autoencoders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C0C573F-164F-4E2B-9823-F585DC82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63" y="2192328"/>
            <a:ext cx="7894676" cy="490625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46526A6-2408-4339-B69E-371DE58FD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" y="-1"/>
            <a:ext cx="1007956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BCCD9B-DD58-4AE4-A665-AFD6FA36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52" y="366692"/>
            <a:ext cx="9125720" cy="1606431"/>
          </a:xfrm>
        </p:spPr>
        <p:txBody>
          <a:bodyPr/>
          <a:lstStyle/>
          <a:p>
            <a:r>
              <a:rPr lang="pl-PL" b="1" dirty="0">
                <a:solidFill>
                  <a:schemeClr val="tx1"/>
                </a:solidFill>
              </a:rPr>
              <a:t>PCA and NN </a:t>
            </a:r>
            <a:r>
              <a:rPr lang="pl-PL" b="1" noProof="1">
                <a:solidFill>
                  <a:schemeClr val="tx1"/>
                </a:solidFill>
              </a:rPr>
              <a:t>autoencoder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8E5D7CE-1C4B-42B7-9F5E-BE90DA91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2226627"/>
            <a:ext cx="10079567" cy="4966356"/>
          </a:xfrm>
          <a:prstGeom prst="rect">
            <a:avLst/>
          </a:prstGeom>
        </p:spPr>
      </p:pic>
      <p:pic>
        <p:nvPicPr>
          <p:cNvPr id="5" name="Obraz 4" descr="Obraz zawierający mapa, tekst&#10;&#10;Opis wygenerowany przy wysokim poziomie pewności">
            <a:extLst>
              <a:ext uri="{FF2B5EF4-FFF2-40B4-BE49-F238E27FC236}">
                <a16:creationId xmlns:a16="http://schemas.microsoft.com/office/drawing/2014/main" id="{59F03EDB-9E20-4266-9363-A75D0F3B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87" y="1477948"/>
            <a:ext cx="8255050" cy="59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9DF6463B-9375-4CAA-8886-14BC3EA8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487363"/>
            <a:ext cx="9218612" cy="658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115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ymbol zastępczy stopki 2">
            <a:extLst>
              <a:ext uri="{FF2B5EF4-FFF2-40B4-BE49-F238E27FC236}">
                <a16:creationId xmlns:a16="http://schemas.microsoft.com/office/drawing/2014/main" id="{6D513938-01A4-4E88-B4D6-FCF0E478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52227" name="Symbol zastępczy numeru slajdu 3">
            <a:extLst>
              <a:ext uri="{FF2B5EF4-FFF2-40B4-BE49-F238E27FC236}">
                <a16:creationId xmlns:a16="http://schemas.microsoft.com/office/drawing/2014/main" id="{59875007-12AE-49AB-BE1E-7C646FA6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32262CC9-CE0A-4C9D-8414-47C645A44E27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40</a:t>
            </a:fld>
            <a:endParaRPr lang="pl-PL" altLang="en-US" sz="1800"/>
          </a:p>
        </p:txBody>
      </p:sp>
      <p:pic>
        <p:nvPicPr>
          <p:cNvPr id="72705" name="divx5_1500.avi">
            <a:hlinkClick r:id="" action="ppaction://media"/>
            <a:extLst>
              <a:ext uri="{FF2B5EF4-FFF2-40B4-BE49-F238E27FC236}">
                <a16:creationId xmlns:a16="http://schemas.microsoft.com/office/drawing/2014/main" id="{326510C5-BAE5-4F1F-A37A-CAADD830CADD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720725"/>
            <a:ext cx="7966075" cy="597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27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27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70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270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>
            <a:extLst>
              <a:ext uri="{FF2B5EF4-FFF2-40B4-BE49-F238E27FC236}">
                <a16:creationId xmlns:a16="http://schemas.microsoft.com/office/drawing/2014/main" id="{DAC1D927-FC04-4C38-BF8D-40FE5778A5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Multidimensional scaling</a:t>
            </a: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9C2BFEE3-069F-4C16-8150-F0FC70B23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57463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675251B-DE89-4CAF-84AE-7DFCBC4A2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7054850"/>
            <a:ext cx="57959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>
                <a:srgbClr val="FF0000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1200" i="1">
                <a:solidFill>
                  <a:srgbClr val="FF0000"/>
                </a:solidFill>
              </a:rPr>
              <a:t>Dzwinel W, Blasiak J, Future Generation Computers Systems, 15, 365-379, 1999</a:t>
            </a:r>
          </a:p>
        </p:txBody>
      </p:sp>
      <p:pic>
        <p:nvPicPr>
          <p:cNvPr id="54277" name="Picture 4">
            <a:extLst>
              <a:ext uri="{FF2B5EF4-FFF2-40B4-BE49-F238E27FC236}">
                <a16:creationId xmlns:a16="http://schemas.microsoft.com/office/drawing/2014/main" id="{B85022F4-9AD0-405B-AC0B-1AAB7C12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16088"/>
            <a:ext cx="9205912" cy="462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>
            <a:extLst>
              <a:ext uri="{FF2B5EF4-FFF2-40B4-BE49-F238E27FC236}">
                <a16:creationId xmlns:a16="http://schemas.microsoft.com/office/drawing/2014/main" id="{75AF94CA-3A3E-44B9-BCC8-9C00089A7A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>
                <a:latin typeface="Symbol" panose="05050102010706020507" pitchFamily="18" charset="2"/>
              </a:rPr>
              <a:t></a:t>
            </a:r>
            <a:r>
              <a:rPr lang="pl-PL" altLang="en-US" b="1"/>
              <a:t>X </a:t>
            </a:r>
            <a:r>
              <a:rPr lang="pl-PL" altLang="en-US"/>
              <a:t>mapping </a:t>
            </a: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EE2B7A3E-3203-4044-9A5E-EF3A89998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6325"/>
            <a:ext cx="10080625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73731" name="Picture 3">
            <a:extLst>
              <a:ext uri="{FF2B5EF4-FFF2-40B4-BE49-F238E27FC236}">
                <a16:creationId xmlns:a16="http://schemas.microsoft.com/office/drawing/2014/main" id="{D47C7D7D-8EA2-44DC-BBCE-92F0D16A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398588"/>
            <a:ext cx="7143750" cy="26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3732" name="Picture 4">
            <a:extLst>
              <a:ext uri="{FF2B5EF4-FFF2-40B4-BE49-F238E27FC236}">
                <a16:creationId xmlns:a16="http://schemas.microsoft.com/office/drawing/2014/main" id="{8DD3D3EF-8395-4D01-A46D-6C13D873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4095750"/>
            <a:ext cx="8467725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6" name="Rectangle 5">
            <a:extLst>
              <a:ext uri="{FF2B5EF4-FFF2-40B4-BE49-F238E27FC236}">
                <a16:creationId xmlns:a16="http://schemas.microsoft.com/office/drawing/2014/main" id="{70A31830-F18D-4478-B17E-9B09639D7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3588"/>
            <a:ext cx="88963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200"/>
              <a:t>Dzwinel,W, Yuen, D.A., Boryczko, K., Ben-Zion, Y., Yoshioka, S., Ito, T., </a:t>
            </a:r>
            <a:r>
              <a:rPr lang="en-US" altLang="en-US" sz="1200" i="1"/>
              <a:t>Nonlinear Processes in Geophysics,</a:t>
            </a:r>
            <a:r>
              <a:rPr lang="en-US" altLang="en-US" sz="1200"/>
              <a:t> 12,</a:t>
            </a:r>
            <a:r>
              <a:rPr lang="en-US" altLang="en-US" sz="1200" i="1"/>
              <a:t> </a:t>
            </a:r>
            <a:r>
              <a:rPr lang="en-US" altLang="en-US" sz="1200"/>
              <a:t>117-128,  2005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ymbol zastępczy stopki 4">
            <a:extLst>
              <a:ext uri="{FF2B5EF4-FFF2-40B4-BE49-F238E27FC236}">
                <a16:creationId xmlns:a16="http://schemas.microsoft.com/office/drawing/2014/main" id="{4C2D59A5-1545-4FC2-B9EE-ADF1FED7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58371" name="Symbol zastępczy numeru slajdu 5">
            <a:extLst>
              <a:ext uri="{FF2B5EF4-FFF2-40B4-BE49-F238E27FC236}">
                <a16:creationId xmlns:a16="http://schemas.microsoft.com/office/drawing/2014/main" id="{D54F3F99-284B-481C-BABD-7C3EDAE6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52356C7-591F-431C-8B07-9E30C47CF402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43</a:t>
            </a:fld>
            <a:endParaRPr lang="pl-PL" altLang="en-US" sz="1800"/>
          </a:p>
        </p:txBody>
      </p:sp>
      <p:sp>
        <p:nvSpPr>
          <p:cNvPr id="58372" name="Rectangle 1">
            <a:extLst>
              <a:ext uri="{FF2B5EF4-FFF2-40B4-BE49-F238E27FC236}">
                <a16:creationId xmlns:a16="http://schemas.microsoft.com/office/drawing/2014/main" id="{83034EC8-9063-4567-919E-853FD6CBFD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5313" y="280988"/>
            <a:ext cx="8890000" cy="1011237"/>
          </a:xfrm>
        </p:spPr>
        <p:txBody>
          <a:bodyPr lIns="90000" tIns="46800" rIns="90000" bIns="46800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Kruskal MDS and NLM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A3C7F93C-1AA7-4E0E-B41F-B8E33D39C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27163"/>
            <a:ext cx="9912350" cy="5040312"/>
          </a:xfrm>
        </p:spPr>
        <p:txBody>
          <a:bodyPr lIns="90000" tIns="46800" rIns="90000" bIns="46800"/>
          <a:lstStyle/>
          <a:p>
            <a:pPr marL="609600" indent="-5778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800"/>
              <a:t>     </a:t>
            </a:r>
            <a:r>
              <a:rPr lang="pl-PL" altLang="en-US" sz="2400"/>
              <a:t>Kruskal – classic MDS</a:t>
            </a:r>
          </a:p>
          <a:p>
            <a:pPr marL="958850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6FA9B7"/>
              </a:buClr>
              <a:buFont typeface="Times New Roman" panose="02020603050405020304" pitchFamily="18" charset="0"/>
              <a:buAutoNum type="arabicPeriod"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metric MDS – gradient method</a:t>
            </a:r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2. non-metric MDS – increasing order sorted list of distances between all points pairs – position on the list → terminal distances </a:t>
            </a:r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90600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3. Sammon non-linear mapping (NLM)</a:t>
            </a:r>
          </a:p>
        </p:txBody>
      </p:sp>
      <p:graphicFrame>
        <p:nvGraphicFramePr>
          <p:cNvPr id="58374" name="Object 3">
            <a:extLst>
              <a:ext uri="{FF2B5EF4-FFF2-40B4-BE49-F238E27FC236}">
                <a16:creationId xmlns:a16="http://schemas.microsoft.com/office/drawing/2014/main" id="{11BFC626-F4E1-402B-A350-9FF9D5CDA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549525"/>
          <a:ext cx="32607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r:id="rId4" imgW="491368" imgH="444371" progId="">
                  <p:embed/>
                </p:oleObj>
              </mc:Choice>
              <mc:Fallback>
                <p:oleObj r:id="rId4" imgW="491368" imgH="44437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49525"/>
                        <a:ext cx="32607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4">
            <a:extLst>
              <a:ext uri="{FF2B5EF4-FFF2-40B4-BE49-F238E27FC236}">
                <a16:creationId xmlns:a16="http://schemas.microsoft.com/office/drawing/2014/main" id="{71BF1B5A-FFF4-435B-95C0-25E43025E0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0413" y="5668963"/>
          <a:ext cx="31924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1" r:id="rId6" imgW="491432" imgH="482524" progId="">
                  <p:embed/>
                </p:oleObj>
              </mc:Choice>
              <mc:Fallback>
                <p:oleObj r:id="rId6" imgW="491432" imgH="48252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3" y="5668963"/>
                        <a:ext cx="31924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ytuł 1">
            <a:extLst>
              <a:ext uri="{FF2B5EF4-FFF2-40B4-BE49-F238E27FC236}">
                <a16:creationId xmlns:a16="http://schemas.microsoft.com/office/drawing/2014/main" id="{D2205568-A163-448E-9F63-4FD9F058E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Minimization of stress function</a:t>
            </a:r>
            <a:endParaRPr lang="en-US" altLang="en-US"/>
          </a:p>
        </p:txBody>
      </p:sp>
      <p:sp>
        <p:nvSpPr>
          <p:cNvPr id="60419" name="Symbol zastępczy zawartości 2">
            <a:extLst>
              <a:ext uri="{FF2B5EF4-FFF2-40B4-BE49-F238E27FC236}">
                <a16:creationId xmlns:a16="http://schemas.microsoft.com/office/drawing/2014/main" id="{9511F663-D245-4BCE-B98C-5AB15209A7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31287" cy="5489575"/>
          </a:xfrm>
        </p:spPr>
        <p:txBody>
          <a:bodyPr/>
          <a:lstStyle/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altLang="en-US"/>
              <a:t>Gradient descent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altLang="en-US"/>
              <a:t>Stochastic gradient descent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altLang="en-US"/>
              <a:t>Momentum method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altLang="en-US"/>
              <a:t>Nestorov gradient descent, ADAM, AdaGrad, RMSProp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pl-PL" altLang="en-US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en-US" altLang="en-US"/>
          </a:p>
        </p:txBody>
      </p:sp>
      <p:pic>
        <p:nvPicPr>
          <p:cNvPr id="60420" name="Grafika 6">
            <a:extLst>
              <a:ext uri="{FF2B5EF4-FFF2-40B4-BE49-F238E27FC236}">
                <a16:creationId xmlns:a16="http://schemas.microsoft.com/office/drawing/2014/main" id="{B6D7D1A8-6BF8-4822-8BB7-32192AA7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3635375"/>
            <a:ext cx="36925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Grafika 10">
            <a:extLst>
              <a:ext uri="{FF2B5EF4-FFF2-40B4-BE49-F238E27FC236}">
                <a16:creationId xmlns:a16="http://schemas.microsoft.com/office/drawing/2014/main" id="{915B6259-124B-448A-B857-74C4E2A60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2051050"/>
            <a:ext cx="63039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Grafika 12">
            <a:extLst>
              <a:ext uri="{FF2B5EF4-FFF2-40B4-BE49-F238E27FC236}">
                <a16:creationId xmlns:a16="http://schemas.microsoft.com/office/drawing/2014/main" id="{97DF5844-25DD-462D-9FEC-E636100A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4930775"/>
            <a:ext cx="4560887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Grafika 14">
            <a:extLst>
              <a:ext uri="{FF2B5EF4-FFF2-40B4-BE49-F238E27FC236}">
                <a16:creationId xmlns:a16="http://schemas.microsoft.com/office/drawing/2014/main" id="{A66F8295-5532-48C3-8F15-26D3381D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5457825"/>
            <a:ext cx="283527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ymbol zastępczy stopki 3">
            <a:extLst>
              <a:ext uri="{FF2B5EF4-FFF2-40B4-BE49-F238E27FC236}">
                <a16:creationId xmlns:a16="http://schemas.microsoft.com/office/drawing/2014/main" id="{6FCABE08-7A90-4008-88E1-A343834D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61443" name="Symbol zastępczy numeru slajdu 4">
            <a:extLst>
              <a:ext uri="{FF2B5EF4-FFF2-40B4-BE49-F238E27FC236}">
                <a16:creationId xmlns:a16="http://schemas.microsoft.com/office/drawing/2014/main" id="{FD806641-1609-4250-A3BC-A4FCBCD7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050D9BE8-769A-4BF1-AF1B-6B9AED906DA0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45</a:t>
            </a:fld>
            <a:endParaRPr lang="pl-PL" altLang="en-US" sz="1800"/>
          </a:p>
        </p:txBody>
      </p:sp>
      <p:sp>
        <p:nvSpPr>
          <p:cNvPr id="61444" name="Rectangle 1">
            <a:extLst>
              <a:ext uri="{FF2B5EF4-FFF2-40B4-BE49-F238E27FC236}">
                <a16:creationId xmlns:a16="http://schemas.microsoft.com/office/drawing/2014/main" id="{4B5A9A91-30F3-4846-BE3B-49F4B73CC4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32875" cy="1223963"/>
          </a:xfrm>
        </p:spPr>
        <p:txBody>
          <a:bodyPr/>
          <a:lstStyle/>
          <a:p>
            <a:pPr eaLnBrk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MDS</a:t>
            </a:r>
          </a:p>
        </p:txBody>
      </p:sp>
      <p:pic>
        <p:nvPicPr>
          <p:cNvPr id="61445" name="Picture 2">
            <a:extLst>
              <a:ext uri="{FF2B5EF4-FFF2-40B4-BE49-F238E27FC236}">
                <a16:creationId xmlns:a16="http://schemas.microsoft.com/office/drawing/2014/main" id="{F38AA8C7-B54C-49C0-BC1D-55E98404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90638"/>
            <a:ext cx="718185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ymbol zastępczy stopki 4">
            <a:extLst>
              <a:ext uri="{FF2B5EF4-FFF2-40B4-BE49-F238E27FC236}">
                <a16:creationId xmlns:a16="http://schemas.microsoft.com/office/drawing/2014/main" id="{501B867C-A729-4995-95D0-0879F8D5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63491" name="Symbol zastępczy numeru slajdu 5">
            <a:extLst>
              <a:ext uri="{FF2B5EF4-FFF2-40B4-BE49-F238E27FC236}">
                <a16:creationId xmlns:a16="http://schemas.microsoft.com/office/drawing/2014/main" id="{6DD391A9-08E1-4E2C-93FF-594F290D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583CD1D4-D7D6-45B6-A58D-7DAEBFCF6888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46</a:t>
            </a:fld>
            <a:endParaRPr lang="pl-PL" altLang="en-US" sz="1800"/>
          </a:p>
        </p:txBody>
      </p:sp>
      <p:sp>
        <p:nvSpPr>
          <p:cNvPr id="63492" name="Rectangle 1">
            <a:extLst>
              <a:ext uri="{FF2B5EF4-FFF2-40B4-BE49-F238E27FC236}">
                <a16:creationId xmlns:a16="http://schemas.microsoft.com/office/drawing/2014/main" id="{30909785-2953-4598-880C-B5306F33DE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19100" y="334963"/>
            <a:ext cx="9491663" cy="1260475"/>
          </a:xfrm>
        </p:spPr>
        <p:txBody>
          <a:bodyPr lIns="90000" tIns="46800" rIns="90000" bIns="46800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pl-PL" altLang="en-US" b="1"/>
              <a:t>CDA </a:t>
            </a:r>
            <a:r>
              <a:rPr lang="pl-PL" altLang="en-US" sz="3200" b="1">
                <a:cs typeface="Times New Roman" panose="02020603050405020304" pitchFamily="18" charset="0"/>
              </a:rPr>
              <a:t>(Curvilinear Distance Analysis)</a:t>
            </a:r>
            <a:r>
              <a:rPr lang="pl-PL" altLang="en-US" sz="320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3493" name="Rectangle 2">
            <a:extLst>
              <a:ext uri="{FF2B5EF4-FFF2-40B4-BE49-F238E27FC236}">
                <a16:creationId xmlns:a16="http://schemas.microsoft.com/office/drawing/2014/main" id="{56245F68-48E0-43C6-96AF-4A314924C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1513" y="1595438"/>
            <a:ext cx="8820150" cy="1330325"/>
          </a:xfrm>
        </p:spPr>
        <p:txBody>
          <a:bodyPr lIns="90000" tIns="46800" rIns="90000" bIns="46800"/>
          <a:lstStyle/>
          <a:p>
            <a:pPr marL="311150" indent="-311150" eaLnBrk="1" hangingPunct="1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11150" algn="l"/>
                <a:tab pos="415925" algn="l"/>
                <a:tab pos="865188" algn="l"/>
                <a:tab pos="1314450" algn="l"/>
                <a:tab pos="1763713" algn="l"/>
                <a:tab pos="2212975" algn="l"/>
                <a:tab pos="2662238" algn="l"/>
                <a:tab pos="3111500" algn="l"/>
                <a:tab pos="3560763" algn="l"/>
                <a:tab pos="4010025" algn="l"/>
                <a:tab pos="4459288" algn="l"/>
                <a:tab pos="4908550" algn="l"/>
                <a:tab pos="5357813" algn="l"/>
                <a:tab pos="5807075" algn="l"/>
                <a:tab pos="6256338" algn="l"/>
                <a:tab pos="6705600" algn="l"/>
                <a:tab pos="7154863" algn="l"/>
                <a:tab pos="7604125" algn="l"/>
                <a:tab pos="8053388" algn="l"/>
                <a:tab pos="8502650" algn="l"/>
                <a:tab pos="8951913" algn="l"/>
              </a:tabLst>
            </a:pPr>
            <a:r>
              <a:rPr lang="pl-PL" altLang="en-US" sz="2800"/>
              <a:t>Improved CCA</a:t>
            </a:r>
          </a:p>
          <a:p>
            <a:pPr marL="311150" indent="-311150" algn="just" eaLnBrk="1" hangingPunct="1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11150" algn="l"/>
                <a:tab pos="415925" algn="l"/>
                <a:tab pos="865188" algn="l"/>
                <a:tab pos="1314450" algn="l"/>
                <a:tab pos="1763713" algn="l"/>
                <a:tab pos="2212975" algn="l"/>
                <a:tab pos="2662238" algn="l"/>
                <a:tab pos="3111500" algn="l"/>
                <a:tab pos="3560763" algn="l"/>
                <a:tab pos="4010025" algn="l"/>
                <a:tab pos="4459288" algn="l"/>
                <a:tab pos="4908550" algn="l"/>
                <a:tab pos="5357813" algn="l"/>
                <a:tab pos="5807075" algn="l"/>
                <a:tab pos="6256338" algn="l"/>
                <a:tab pos="6705600" algn="l"/>
                <a:tab pos="7154863" algn="l"/>
                <a:tab pos="7604125" algn="l"/>
                <a:tab pos="8053388" algn="l"/>
                <a:tab pos="8502650" algn="l"/>
                <a:tab pos="8951913" algn="l"/>
              </a:tabLst>
            </a:pPr>
            <a:r>
              <a:rPr lang="pl-PL" altLang="en-US" sz="2800"/>
              <a:t>Curvilinear distances are computed on the manifold</a:t>
            </a:r>
          </a:p>
        </p:txBody>
      </p:sp>
      <p:sp>
        <p:nvSpPr>
          <p:cNvPr id="63494" name="Rectangle 3">
            <a:extLst>
              <a:ext uri="{FF2B5EF4-FFF2-40B4-BE49-F238E27FC236}">
                <a16:creationId xmlns:a16="http://schemas.microsoft.com/office/drawing/2014/main" id="{B4F91C1D-E81D-4338-9447-DE85C877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88" y="3128963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63495" name="Picture 4">
            <a:extLst>
              <a:ext uri="{FF2B5EF4-FFF2-40B4-BE49-F238E27FC236}">
                <a16:creationId xmlns:a16="http://schemas.microsoft.com/office/drawing/2014/main" id="{C53FE4A2-B6CB-4F21-8E6D-4D267C3C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2925763"/>
            <a:ext cx="9144000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3496" name="Text Box 5">
            <a:extLst>
              <a:ext uri="{FF2B5EF4-FFF2-40B4-BE49-F238E27FC236}">
                <a16:creationId xmlns:a16="http://schemas.microsoft.com/office/drawing/2014/main" id="{22E9939C-1A7D-4D6F-A478-76E9B5EA4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880100"/>
            <a:ext cx="8988425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Tx/>
              <a:buFontTx/>
              <a:buNone/>
            </a:pPr>
            <a:r>
              <a:rPr lang="pl-PL" altLang="en-US" sz="2800"/>
              <a:t>Every point is connected to k nearest neighbors   (Euclidean distance between nodes)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ymbol zastępczy stopki 4">
            <a:extLst>
              <a:ext uri="{FF2B5EF4-FFF2-40B4-BE49-F238E27FC236}">
                <a16:creationId xmlns:a16="http://schemas.microsoft.com/office/drawing/2014/main" id="{8E4181C7-2E7F-487C-9920-079BDBD2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66563" name="Symbol zastępczy numeru slajdu 5">
            <a:extLst>
              <a:ext uri="{FF2B5EF4-FFF2-40B4-BE49-F238E27FC236}">
                <a16:creationId xmlns:a16="http://schemas.microsoft.com/office/drawing/2014/main" id="{19084FA3-50F1-4444-891F-1A607B18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2C81104-2E24-466B-A7DF-D3BFBDD100AC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47</a:t>
            </a:fld>
            <a:endParaRPr lang="pl-PL" altLang="en-US" sz="1800"/>
          </a:p>
        </p:txBody>
      </p:sp>
      <p:sp>
        <p:nvSpPr>
          <p:cNvPr id="66564" name="Rectangle 1">
            <a:extLst>
              <a:ext uri="{FF2B5EF4-FFF2-40B4-BE49-F238E27FC236}">
                <a16:creationId xmlns:a16="http://schemas.microsoft.com/office/drawing/2014/main" id="{EB729D8F-E0CB-41BB-9816-F0C7A3A959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250825"/>
            <a:ext cx="8567738" cy="1260475"/>
          </a:xfrm>
        </p:spPr>
        <p:txBody>
          <a:bodyPr lIns="90000" tIns="46800" rIns="90000" bIns="46800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CDA(2)</a:t>
            </a:r>
          </a:p>
        </p:txBody>
      </p:sp>
      <p:sp>
        <p:nvSpPr>
          <p:cNvPr id="66565" name="Rectangle 2">
            <a:extLst>
              <a:ext uri="{FF2B5EF4-FFF2-40B4-BE49-F238E27FC236}">
                <a16:creationId xmlns:a16="http://schemas.microsoft.com/office/drawing/2014/main" id="{A9C4ADF9-D172-43BE-8418-C4D78DD99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6550" y="1595438"/>
            <a:ext cx="6048375" cy="2100262"/>
          </a:xfrm>
        </p:spPr>
        <p:txBody>
          <a:bodyPr lIns="90000" tIns="46800" rIns="90000" bIns="46800"/>
          <a:lstStyle/>
          <a:p>
            <a:pPr indent="-311150" algn="just" eaLnBrk="1" hangingPunct="1">
              <a:spcBef>
                <a:spcPts val="700"/>
              </a:spcBef>
              <a:spcAft>
                <a:spcPct val="0"/>
              </a:spcAft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sz="2800"/>
              <a:t>  Curvilinear distance between points is equal to the length of the shortest path between these points</a:t>
            </a:r>
          </a:p>
        </p:txBody>
      </p:sp>
      <p:sp>
        <p:nvSpPr>
          <p:cNvPr id="66566" name="Rectangle 3">
            <a:extLst>
              <a:ext uri="{FF2B5EF4-FFF2-40B4-BE49-F238E27FC236}">
                <a16:creationId xmlns:a16="http://schemas.microsoft.com/office/drawing/2014/main" id="{AB91D118-85D5-4A16-9273-5C9EFB58D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3028950"/>
            <a:ext cx="10080625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66567" name="Picture 4">
            <a:extLst>
              <a:ext uri="{FF2B5EF4-FFF2-40B4-BE49-F238E27FC236}">
                <a16:creationId xmlns:a16="http://schemas.microsoft.com/office/drawing/2014/main" id="{B959E8A6-10F0-4546-BF0F-837A08336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511300"/>
            <a:ext cx="3162300" cy="278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8" name="Text Box 5">
            <a:extLst>
              <a:ext uri="{FF2B5EF4-FFF2-40B4-BE49-F238E27FC236}">
                <a16:creationId xmlns:a16="http://schemas.microsoft.com/office/drawing/2014/main" id="{C0514C76-228D-4F47-839E-C84488437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4797425"/>
            <a:ext cx="46370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Obraz 1">
            <a:extLst>
              <a:ext uri="{FF2B5EF4-FFF2-40B4-BE49-F238E27FC236}">
                <a16:creationId xmlns:a16="http://schemas.microsoft.com/office/drawing/2014/main" id="{7C141743-617B-4E87-9411-ADCCB18AC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" y="169862"/>
            <a:ext cx="10055225" cy="721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207225-1805-4265-9A07-DED57517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53AD823-B1DA-4191-8F00-D06F3805B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284849"/>
            <a:ext cx="9215438" cy="679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83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numeru slajdu 5">
            <a:extLst>
              <a:ext uri="{FF2B5EF4-FFF2-40B4-BE49-F238E27FC236}">
                <a16:creationId xmlns:a16="http://schemas.microsoft.com/office/drawing/2014/main" id="{18F2CC20-C40A-467B-B6E9-04307BE0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spcAft>
                <a:spcPct val="0"/>
              </a:spcAft>
              <a:buClrTx/>
              <a:buFontTx/>
              <a:buNone/>
            </a:pPr>
            <a:fld id="{FF4FDD73-34E8-41AC-A32E-1097D6C900CA}" type="slidenum">
              <a:rPr lang="pl-PL" altLang="en-US" sz="1400" smtClean="0">
                <a:latin typeface="Times New Roman" panose="02020603050405020304" pitchFamily="18" charset="0"/>
                <a:cs typeface="Arial Unicode MS" charset="0"/>
              </a:rPr>
              <a:pPr>
                <a:lnSpc>
                  <a:spcPct val="95000"/>
                </a:lnSpc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pl-PL" altLang="en-US" sz="1400">
              <a:latin typeface="Times New Roman" panose="02020603050405020304" pitchFamily="18" charset="0"/>
              <a:cs typeface="Arial Unicode MS" charset="0"/>
            </a:endParaRPr>
          </a:p>
        </p:txBody>
      </p:sp>
      <p:pic>
        <p:nvPicPr>
          <p:cNvPr id="13315" name="Picture 1">
            <a:extLst>
              <a:ext uri="{FF2B5EF4-FFF2-40B4-BE49-F238E27FC236}">
                <a16:creationId xmlns:a16="http://schemas.microsoft.com/office/drawing/2014/main" id="{8CA12E82-12A8-4409-8F8E-E446AA8E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728788"/>
            <a:ext cx="100584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6" name="Rectangle 2">
            <a:extLst>
              <a:ext uri="{FF2B5EF4-FFF2-40B4-BE49-F238E27FC236}">
                <a16:creationId xmlns:a16="http://schemas.microsoft.com/office/drawing/2014/main" id="{8EB573D0-E273-4280-892C-DFAFDC3A9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88" y="165100"/>
            <a:ext cx="8459787" cy="1023938"/>
          </a:xfrm>
        </p:spPr>
        <p:txBody>
          <a:bodyPr tIns="3888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Big data</a:t>
            </a:r>
          </a:p>
        </p:txBody>
      </p:sp>
      <p:pic>
        <p:nvPicPr>
          <p:cNvPr id="13317" name="Picture 3">
            <a:extLst>
              <a:ext uri="{FF2B5EF4-FFF2-40B4-BE49-F238E27FC236}">
                <a16:creationId xmlns:a16="http://schemas.microsoft.com/office/drawing/2014/main" id="{BB8C96BF-CE67-43F8-A576-AA5AE1C2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525"/>
            <a:ext cx="10079038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8E5E89C6-B24B-4D66-BADE-1208F50E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603250"/>
            <a:ext cx="6858000" cy="635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968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CD3349-F5D0-414B-B1A7-574383B2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" y="396081"/>
            <a:ext cx="9569450" cy="676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4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ymbol zastępczy stopki 3">
            <a:extLst>
              <a:ext uri="{FF2B5EF4-FFF2-40B4-BE49-F238E27FC236}">
                <a16:creationId xmlns:a16="http://schemas.microsoft.com/office/drawing/2014/main" id="{52AECF29-98E1-4072-B05C-8952D0D8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72707" name="Symbol zastępczy numeru slajdu 4">
            <a:extLst>
              <a:ext uri="{FF2B5EF4-FFF2-40B4-BE49-F238E27FC236}">
                <a16:creationId xmlns:a16="http://schemas.microsoft.com/office/drawing/2014/main" id="{F1E1CDAA-3A6B-4A51-B644-1AE1AC00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034336E7-0C68-4A65-83B5-D53427A9A84D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51</a:t>
            </a:fld>
            <a:endParaRPr lang="pl-PL" altLang="en-US" sz="1800"/>
          </a:p>
        </p:txBody>
      </p:sp>
      <p:sp>
        <p:nvSpPr>
          <p:cNvPr id="72708" name="Rectangle 1">
            <a:extLst>
              <a:ext uri="{FF2B5EF4-FFF2-40B4-BE49-F238E27FC236}">
                <a16:creationId xmlns:a16="http://schemas.microsoft.com/office/drawing/2014/main" id="{420F9E23-CE5D-4221-8178-1E2709B19B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39225" cy="1230313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LLE</a:t>
            </a:r>
          </a:p>
        </p:txBody>
      </p:sp>
      <p:pic>
        <p:nvPicPr>
          <p:cNvPr id="72709" name="Picture 2">
            <a:extLst>
              <a:ext uri="{FF2B5EF4-FFF2-40B4-BE49-F238E27FC236}">
                <a16:creationId xmlns:a16="http://schemas.microsoft.com/office/drawing/2014/main" id="{78C52D63-36C4-4F2B-8DDA-46EFF2D0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328738"/>
            <a:ext cx="74295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ymbol zastępczy stopki 3">
            <a:extLst>
              <a:ext uri="{FF2B5EF4-FFF2-40B4-BE49-F238E27FC236}">
                <a16:creationId xmlns:a16="http://schemas.microsoft.com/office/drawing/2014/main" id="{290795A0-86F9-4215-A070-729959018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74755" name="Symbol zastępczy numeru slajdu 4">
            <a:extLst>
              <a:ext uri="{FF2B5EF4-FFF2-40B4-BE49-F238E27FC236}">
                <a16:creationId xmlns:a16="http://schemas.microsoft.com/office/drawing/2014/main" id="{E4DDFCBD-7FF5-4766-840B-1E190E02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E1474E56-CA01-4CD7-9CE5-869A0AE59470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52</a:t>
            </a:fld>
            <a:endParaRPr lang="pl-PL" altLang="en-US" sz="1800"/>
          </a:p>
        </p:txBody>
      </p:sp>
      <p:sp>
        <p:nvSpPr>
          <p:cNvPr id="74756" name="Rectangle 1">
            <a:extLst>
              <a:ext uri="{FF2B5EF4-FFF2-40B4-BE49-F238E27FC236}">
                <a16:creationId xmlns:a16="http://schemas.microsoft.com/office/drawing/2014/main" id="{8639B155-4562-4616-B54A-4F3B2275AC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32875" cy="1223963"/>
          </a:xfrm>
        </p:spPr>
        <p:txBody>
          <a:bodyPr/>
          <a:lstStyle/>
          <a:p>
            <a:pPr eaLnBrk="1"/>
            <a:endParaRPr lang="en-US" altLang="en-US"/>
          </a:p>
        </p:txBody>
      </p:sp>
      <p:pic>
        <p:nvPicPr>
          <p:cNvPr id="74757" name="Picture 2">
            <a:extLst>
              <a:ext uri="{FF2B5EF4-FFF2-40B4-BE49-F238E27FC236}">
                <a16:creationId xmlns:a16="http://schemas.microsoft.com/office/drawing/2014/main" id="{F3B2979E-5274-4DA3-8C3E-2FBAEF60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215900"/>
            <a:ext cx="9504362" cy="698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ymbol zastępczy stopki 4">
            <a:extLst>
              <a:ext uri="{FF2B5EF4-FFF2-40B4-BE49-F238E27FC236}">
                <a16:creationId xmlns:a16="http://schemas.microsoft.com/office/drawing/2014/main" id="{281BAD08-14D4-491A-9A9B-5E62C8D2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endParaRPr lang="pl-PL" altLang="en-US" sz="1800"/>
          </a:p>
        </p:txBody>
      </p:sp>
      <p:sp>
        <p:nvSpPr>
          <p:cNvPr id="76803" name="Symbol zastępczy numeru slajdu 5">
            <a:extLst>
              <a:ext uri="{FF2B5EF4-FFF2-40B4-BE49-F238E27FC236}">
                <a16:creationId xmlns:a16="http://schemas.microsoft.com/office/drawing/2014/main" id="{7F11476B-5CF0-4901-B11D-BAFD735E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BB855E8E-BD00-425D-B15D-C5C2F1F177DB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53</a:t>
            </a:fld>
            <a:endParaRPr lang="pl-PL" altLang="en-US" sz="1800"/>
          </a:p>
        </p:txBody>
      </p:sp>
      <p:sp>
        <p:nvSpPr>
          <p:cNvPr id="76804" name="Rectangle 1">
            <a:extLst>
              <a:ext uri="{FF2B5EF4-FFF2-40B4-BE49-F238E27FC236}">
                <a16:creationId xmlns:a16="http://schemas.microsoft.com/office/drawing/2014/main" id="{D800E320-4291-40FD-BF10-06E49D076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9788" y="250825"/>
            <a:ext cx="8567737" cy="1260475"/>
          </a:xfrm>
        </p:spPr>
        <p:txBody>
          <a:bodyPr lIns="89991" tIns="46795" rIns="89991" bIns="46795"/>
          <a:lstStyle/>
          <a:p>
            <a:pPr eaLnBrk="1" hangingPunct="1">
              <a:buClrTx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l-PL" altLang="en-US">
                <a:solidFill>
                  <a:schemeClr val="tx1"/>
                </a:solidFill>
              </a:rPr>
              <a:t>Validation - descriptors</a:t>
            </a:r>
          </a:p>
        </p:txBody>
      </p:sp>
      <p:sp>
        <p:nvSpPr>
          <p:cNvPr id="76805" name="Rectangle 2">
            <a:extLst>
              <a:ext uri="{FF2B5EF4-FFF2-40B4-BE49-F238E27FC236}">
                <a16:creationId xmlns:a16="http://schemas.microsoft.com/office/drawing/2014/main" id="{8C63726E-EF5A-446B-A874-C5C46E56D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2413" y="1511300"/>
            <a:ext cx="9659937" cy="3443288"/>
          </a:xfrm>
        </p:spPr>
        <p:txBody>
          <a:bodyPr lIns="89991" tIns="46795" rIns="89991" bIns="46795"/>
          <a:lstStyle/>
          <a:p>
            <a:pPr marL="309563" indent="-309563" eaLnBrk="1" hangingPunct="1">
              <a:lnSpc>
                <a:spcPct val="90000"/>
              </a:lnSpc>
              <a:spcBef>
                <a:spcPts val="600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09563" algn="l"/>
                <a:tab pos="414338" algn="l"/>
                <a:tab pos="863600" algn="l"/>
                <a:tab pos="1312863" algn="l"/>
                <a:tab pos="1762125" algn="l"/>
                <a:tab pos="2211388" algn="l"/>
                <a:tab pos="2660650" algn="l"/>
                <a:tab pos="3109913" algn="l"/>
                <a:tab pos="3559175" algn="l"/>
                <a:tab pos="4008438" algn="l"/>
                <a:tab pos="4457700" algn="l"/>
                <a:tab pos="4906963" algn="l"/>
                <a:tab pos="5356225" algn="l"/>
                <a:tab pos="5805488" algn="l"/>
                <a:tab pos="6254750" algn="l"/>
                <a:tab pos="6704013" algn="l"/>
                <a:tab pos="7153275" algn="l"/>
                <a:tab pos="7602538" algn="l"/>
                <a:tab pos="8051800" algn="l"/>
                <a:tab pos="8501063" algn="l"/>
                <a:tab pos="8950325" algn="l"/>
                <a:tab pos="9409113" algn="l"/>
              </a:tabLst>
            </a:pP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trustworthiness and continuity</a:t>
            </a:r>
          </a:p>
          <a:p>
            <a:pPr marL="709613" lvl="1" indent="-252413" eaLnBrk="1" hangingPunct="1">
              <a:lnSpc>
                <a:spcPct val="90000"/>
              </a:lnSpc>
              <a:spcBef>
                <a:spcPts val="600"/>
              </a:spcBef>
              <a:buClr>
                <a:srgbClr val="6FA9B7"/>
              </a:buClr>
              <a:buFont typeface="Wingdings" panose="05000000000000000000" pitchFamily="2" charset="2"/>
              <a:buChar char=""/>
              <a:tabLst>
                <a:tab pos="309563" algn="l"/>
                <a:tab pos="414338" algn="l"/>
                <a:tab pos="863600" algn="l"/>
                <a:tab pos="1312863" algn="l"/>
                <a:tab pos="1762125" algn="l"/>
                <a:tab pos="2211388" algn="l"/>
                <a:tab pos="2660650" algn="l"/>
                <a:tab pos="3109913" algn="l"/>
                <a:tab pos="3559175" algn="l"/>
                <a:tab pos="4008438" algn="l"/>
                <a:tab pos="4457700" algn="l"/>
                <a:tab pos="4906963" algn="l"/>
                <a:tab pos="5356225" algn="l"/>
                <a:tab pos="5805488" algn="l"/>
                <a:tab pos="6254750" algn="l"/>
                <a:tab pos="6704013" algn="l"/>
                <a:tab pos="7153275" algn="l"/>
                <a:tab pos="7602538" algn="l"/>
                <a:tab pos="8051800" algn="l"/>
                <a:tab pos="8501063" algn="l"/>
                <a:tab pos="8950325" algn="l"/>
                <a:tab pos="9409113" algn="l"/>
              </a:tabLst>
            </a:pPr>
            <a:r>
              <a:rPr lang="pl-PL" altLang="en-US" sz="2400" b="1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trustworthiness</a:t>
            </a: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l-PL" altLang="en-US" sz="24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in target space are also its k-NN in source space  </a:t>
            </a:r>
          </a:p>
          <a:p>
            <a:pPr marL="709613" lvl="1" indent="-252413" eaLnBrk="1" hangingPunct="1">
              <a:lnSpc>
                <a:spcPct val="90000"/>
              </a:lnSpc>
              <a:spcBef>
                <a:spcPts val="600"/>
              </a:spcBef>
              <a:buClr>
                <a:srgbClr val="6FA9B7"/>
              </a:buClr>
              <a:buFont typeface="Wingdings" panose="05000000000000000000" pitchFamily="2" charset="2"/>
              <a:buChar char=""/>
              <a:tabLst>
                <a:tab pos="309563" algn="l"/>
                <a:tab pos="414338" algn="l"/>
                <a:tab pos="863600" algn="l"/>
                <a:tab pos="1312863" algn="l"/>
                <a:tab pos="1762125" algn="l"/>
                <a:tab pos="2211388" algn="l"/>
                <a:tab pos="2660650" algn="l"/>
                <a:tab pos="3109913" algn="l"/>
                <a:tab pos="3559175" algn="l"/>
                <a:tab pos="4008438" algn="l"/>
                <a:tab pos="4457700" algn="l"/>
                <a:tab pos="4906963" algn="l"/>
                <a:tab pos="5356225" algn="l"/>
                <a:tab pos="5805488" algn="l"/>
                <a:tab pos="6254750" algn="l"/>
                <a:tab pos="6704013" algn="l"/>
                <a:tab pos="7153275" algn="l"/>
                <a:tab pos="7602538" algn="l"/>
                <a:tab pos="8051800" algn="l"/>
                <a:tab pos="8501063" algn="l"/>
                <a:tab pos="8950325" algn="l"/>
                <a:tab pos="9409113" algn="l"/>
              </a:tabLst>
            </a:pPr>
            <a:r>
              <a:rPr lang="pl-PL" altLang="en-US" sz="2400" b="1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</a:t>
            </a: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l-PL" altLang="en-US" sz="24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 in source space are also its k-NN in target space  </a:t>
            </a:r>
          </a:p>
          <a:p>
            <a:pPr marL="309563" indent="-309563" eaLnBrk="1" hangingPunct="1">
              <a:lnSpc>
                <a:spcPct val="90000"/>
              </a:lnSpc>
              <a:spcBef>
                <a:spcPts val="600"/>
              </a:spcBef>
              <a:buClr>
                <a:srgbClr val="A3C145"/>
              </a:buClr>
              <a:buSzPct val="80000"/>
              <a:buFont typeface="Arial" panose="020B0604020202020204" pitchFamily="34" charset="0"/>
              <a:buChar char="►"/>
              <a:tabLst>
                <a:tab pos="309563" algn="l"/>
                <a:tab pos="414338" algn="l"/>
                <a:tab pos="863600" algn="l"/>
                <a:tab pos="1312863" algn="l"/>
                <a:tab pos="1762125" algn="l"/>
                <a:tab pos="2211388" algn="l"/>
                <a:tab pos="2660650" algn="l"/>
                <a:tab pos="3109913" algn="l"/>
                <a:tab pos="3559175" algn="l"/>
                <a:tab pos="4008438" algn="l"/>
                <a:tab pos="4457700" algn="l"/>
                <a:tab pos="4906963" algn="l"/>
                <a:tab pos="5356225" algn="l"/>
                <a:tab pos="5805488" algn="l"/>
                <a:tab pos="6254750" algn="l"/>
                <a:tab pos="6704013" algn="l"/>
                <a:tab pos="7153275" algn="l"/>
                <a:tab pos="7602538" algn="l"/>
                <a:tab pos="8051800" algn="l"/>
                <a:tab pos="8501063" algn="l"/>
                <a:tab pos="8950325" algn="l"/>
                <a:tab pos="9409113" algn="l"/>
              </a:tabLst>
            </a:pPr>
            <a:r>
              <a:rPr lang="pl-PL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Shepard diagram (diagram „dy – dx”)</a:t>
            </a:r>
          </a:p>
        </p:txBody>
      </p:sp>
      <p:pic>
        <p:nvPicPr>
          <p:cNvPr id="76806" name="Picture 3">
            <a:extLst>
              <a:ext uri="{FF2B5EF4-FFF2-40B4-BE49-F238E27FC236}">
                <a16:creationId xmlns:a16="http://schemas.microsoft.com/office/drawing/2014/main" id="{AB9E101C-B4E5-4EE8-A87E-2655A916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3840163"/>
            <a:ext cx="5897562" cy="356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ymbol zastępczy stopki 2">
            <a:extLst>
              <a:ext uri="{FF2B5EF4-FFF2-40B4-BE49-F238E27FC236}">
                <a16:creationId xmlns:a16="http://schemas.microsoft.com/office/drawing/2014/main" id="{39EE3DE3-B0FA-410B-97F5-7831AE90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78851" name="Symbol zastępczy numeru slajdu 3">
            <a:extLst>
              <a:ext uri="{FF2B5EF4-FFF2-40B4-BE49-F238E27FC236}">
                <a16:creationId xmlns:a16="http://schemas.microsoft.com/office/drawing/2014/main" id="{19C0A370-671F-4D6B-A265-2CDC2565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5392D8BF-BD46-46A9-AA76-E3F651F3FE95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54</a:t>
            </a:fld>
            <a:endParaRPr lang="pl-PL" altLang="en-US" sz="1800"/>
          </a:p>
        </p:txBody>
      </p:sp>
      <p:pic>
        <p:nvPicPr>
          <p:cNvPr id="78852" name="Picture 1">
            <a:extLst>
              <a:ext uri="{FF2B5EF4-FFF2-40B4-BE49-F238E27FC236}">
                <a16:creationId xmlns:a16="http://schemas.microsoft.com/office/drawing/2014/main" id="{90B8FB7D-3670-4C4D-AAF5-7205705A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4288"/>
            <a:ext cx="5594350" cy="682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">
            <a:extLst>
              <a:ext uri="{FF2B5EF4-FFF2-40B4-BE49-F238E27FC236}">
                <a16:creationId xmlns:a16="http://schemas.microsoft.com/office/drawing/2014/main" id="{C40275A5-CF90-4814-82A1-FDEBEE82F1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sz="4800" b="1"/>
              <a:t>Examples</a:t>
            </a: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D19710B4-CACA-430A-B27F-B3E5ACC03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6816725"/>
            <a:ext cx="77390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solidFill>
                  <a:srgbClr val="FF0000"/>
                </a:solidFill>
              </a:rPr>
              <a:t>Arodz, Boryczko, Dzwinel, Kurdziel, Yuen: IEEE Visualization 2005: 90</a:t>
            </a:r>
            <a:r>
              <a:rPr lang="en-US" altLang="en-US" sz="1200" i="1"/>
              <a:t> </a:t>
            </a:r>
          </a:p>
        </p:txBody>
      </p:sp>
      <p:pic>
        <p:nvPicPr>
          <p:cNvPr id="80900" name="Picture 3">
            <a:extLst>
              <a:ext uri="{FF2B5EF4-FFF2-40B4-BE49-F238E27FC236}">
                <a16:creationId xmlns:a16="http://schemas.microsoft.com/office/drawing/2014/main" id="{88D9ED41-D3FE-42C5-9D13-27753F38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0"/>
            <a:ext cx="7145338" cy="668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">
            <a:extLst>
              <a:ext uri="{FF2B5EF4-FFF2-40B4-BE49-F238E27FC236}">
                <a16:creationId xmlns:a16="http://schemas.microsoft.com/office/drawing/2014/main" id="{74E9DC6A-A2B4-4BE6-9ED5-4E37DEA823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/>
              <a:t>Robustness of MDS</a:t>
            </a:r>
          </a:p>
        </p:txBody>
      </p:sp>
      <p:pic>
        <p:nvPicPr>
          <p:cNvPr id="82947" name="Picture 2">
            <a:extLst>
              <a:ext uri="{FF2B5EF4-FFF2-40B4-BE49-F238E27FC236}">
                <a16:creationId xmlns:a16="http://schemas.microsoft.com/office/drawing/2014/main" id="{4CD88E8D-5E9E-49D9-9A53-AF67CCE4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874838"/>
            <a:ext cx="9209088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D5D3D22A-229E-42B4-8912-D80A2F397B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2075" y="301625"/>
            <a:ext cx="9988550" cy="12604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Vector embedding (VE) problems </a:t>
            </a:r>
          </a:p>
        </p:txBody>
      </p:sp>
      <p:sp>
        <p:nvSpPr>
          <p:cNvPr id="11267" name="Text Box 2">
            <a:extLst>
              <a:ext uri="{FF2B5EF4-FFF2-40B4-BE49-F238E27FC236}">
                <a16:creationId xmlns:a16="http://schemas.microsoft.com/office/drawing/2014/main" id="{D95EC0BC-F1E6-4C03-A57B-04EBDE327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" y="2241550"/>
            <a:ext cx="9783763" cy="1416050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177800" indent="-144463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800" b="1"/>
              <a:t>1. Curse of dimensionality dim </a:t>
            </a:r>
            <a:r>
              <a:rPr lang="pl-PL" altLang="en-US" sz="2800" b="1">
                <a:latin typeface="Symbol" panose="05050102010706020507" pitchFamily="18" charset="2"/>
              </a:rPr>
              <a:t></a:t>
            </a:r>
            <a:r>
              <a:rPr lang="en-US" altLang="en-US" sz="2800" b="1"/>
              <a:t>N&gt;&gt;100 </a:t>
            </a:r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200"/>
              <a:t>     (Euclidean distances between N-D data → the same)</a:t>
            </a:r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endParaRPr lang="en-US" altLang="en-US" sz="2200"/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800" b="1"/>
              <a:t>2. Complex manifold structure</a:t>
            </a:r>
            <a:r>
              <a:rPr lang="en-US" altLang="en-US" sz="2800"/>
              <a:t>  </a:t>
            </a: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F2732B74-B06B-4C6D-A412-D6A9DDB81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932238"/>
            <a:ext cx="9988550" cy="1677987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177800" indent="-144463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35000" algn="l"/>
                <a:tab pos="1092200" algn="l"/>
                <a:tab pos="1549400" algn="l"/>
                <a:tab pos="2006600" algn="l"/>
                <a:tab pos="2463800" algn="l"/>
                <a:tab pos="2921000" algn="l"/>
                <a:tab pos="3378200" algn="l"/>
                <a:tab pos="3835400" algn="l"/>
                <a:tab pos="4292600" algn="l"/>
                <a:tab pos="4749800" algn="l"/>
                <a:tab pos="5207000" algn="l"/>
                <a:tab pos="5664200" algn="l"/>
                <a:tab pos="6121400" algn="l"/>
                <a:tab pos="6578600" algn="l"/>
                <a:tab pos="7035800" algn="l"/>
                <a:tab pos="7493000" algn="l"/>
                <a:tab pos="7950200" algn="l"/>
                <a:tab pos="8407400" algn="l"/>
                <a:tab pos="8864600" algn="l"/>
                <a:tab pos="93218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800" b="1"/>
              <a:t>3. O(M</a:t>
            </a:r>
            <a:r>
              <a:rPr lang="en-US" altLang="en-US" sz="2800" b="1" baseline="33000"/>
              <a:t>2</a:t>
            </a:r>
            <a:r>
              <a:rPr lang="en-US" altLang="en-US" sz="2800" b="1"/>
              <a:t>) memory&amp; O(MlogM) computational complexity</a:t>
            </a:r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endParaRPr lang="en-US" altLang="en-US" sz="2800" b="1"/>
          </a:p>
          <a:p>
            <a:pPr eaLnBrk="1">
              <a:spcAft>
                <a:spcPct val="0"/>
              </a:spcAft>
              <a:buClrTx/>
              <a:buSzPct val="45000"/>
              <a:buFontTx/>
              <a:buNone/>
            </a:pPr>
            <a:r>
              <a:rPr lang="en-US" altLang="en-US" sz="2800" b="1"/>
              <a:t>4. Multidimensional&amp;multimodal optimization problem</a:t>
            </a: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0BFED55C-C050-4F66-8270-CB3359410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5405438"/>
            <a:ext cx="1809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1270" name="Text Box 5">
            <a:extLst>
              <a:ext uri="{FF2B5EF4-FFF2-40B4-BE49-F238E27FC236}">
                <a16:creationId xmlns:a16="http://schemas.microsoft.com/office/drawing/2014/main" id="{8DF5BFBD-41D2-418F-8487-A3811F400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5194300"/>
            <a:ext cx="1809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B73F1E02-1B28-48B1-9531-B34017091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951538"/>
            <a:ext cx="10040938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38138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</a:rPr>
              <a:t>Solution:</a:t>
            </a:r>
            <a:r>
              <a:rPr lang="en-US" altLang="en-US" sz="3600" b="1"/>
              <a:t> </a:t>
            </a:r>
            <a:r>
              <a:rPr lang="en-US" altLang="en-US" sz="3600" b="1">
                <a:solidFill>
                  <a:srgbClr val="FF0000"/>
                </a:solidFill>
              </a:rPr>
              <a:t>Radical decrease of complexity of data embedding to O(M)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4BAE78EC-28ED-4643-82EC-5FA6F487FB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State of the art → VE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23DCD830-3B66-49C0-9C56-E5F711C5C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479550"/>
            <a:ext cx="9069387" cy="492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487363" indent="-487363"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7363" algn="l"/>
                <a:tab pos="944563" algn="l"/>
                <a:tab pos="1401763" algn="l"/>
                <a:tab pos="1858963" algn="l"/>
                <a:tab pos="2316163" algn="l"/>
                <a:tab pos="2773363" algn="l"/>
                <a:tab pos="3230563" algn="l"/>
                <a:tab pos="3687763" algn="l"/>
                <a:tab pos="4144963" algn="l"/>
                <a:tab pos="4602163" algn="l"/>
                <a:tab pos="5059363" algn="l"/>
                <a:tab pos="5516563" algn="l"/>
                <a:tab pos="5973763" algn="l"/>
                <a:tab pos="6430963" algn="l"/>
                <a:tab pos="6888163" algn="l"/>
                <a:tab pos="7345363" algn="l"/>
                <a:tab pos="7802563" algn="l"/>
                <a:tab pos="8259763" algn="l"/>
                <a:tab pos="8716963" algn="l"/>
                <a:tab pos="9174163" algn="l"/>
                <a:tab pos="9631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3200" b="1"/>
              <a:t>Novel minimization criterion</a:t>
            </a:r>
          </a:p>
          <a:p>
            <a:pPr marL="508000" eaLnBrk="1">
              <a:lnSpc>
                <a:spcPct val="93000"/>
              </a:lnSpc>
              <a:spcAft>
                <a:spcPts val="1413"/>
              </a:spcAft>
              <a:buSzPct val="45000"/>
              <a:defRPr/>
            </a:pPr>
            <a:r>
              <a:rPr lang="en-US" altLang="en-US" sz="2000"/>
              <a:t>t-SNE  [Van der Maaten and Hinton, 2011], </a:t>
            </a:r>
            <a:r>
              <a:rPr lang="en-US" altLang="en-US" sz="2000" b="1">
                <a:solidFill>
                  <a:srgbClr val="FF3333"/>
                </a:solidFill>
              </a:rPr>
              <a:t>ws-SNE [Yang et al., 2015]</a:t>
            </a:r>
          </a:p>
          <a:p>
            <a:pPr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3200" b="1"/>
              <a:t>Not all distances computed</a:t>
            </a:r>
          </a:p>
          <a:p>
            <a:pPr marL="508000" eaLnBrk="1">
              <a:lnSpc>
                <a:spcPct val="93000"/>
              </a:lnSpc>
              <a:spcAft>
                <a:spcPts val="1413"/>
              </a:spcAft>
              <a:buSzPct val="100000"/>
              <a:defRPr/>
            </a:pPr>
            <a:r>
              <a:rPr lang="en-US" altLang="en-US" sz="2000"/>
              <a:t>BH-SNE [Van der Maaten, 2014]: </a:t>
            </a:r>
            <a:r>
              <a:rPr lang="en-US" altLang="en-US" sz="2000" b="1"/>
              <a:t>O(NlogN)</a:t>
            </a:r>
            <a:r>
              <a:rPr lang="en-US" altLang="en-US" sz="2000"/>
              <a:t> SUBSET [Pawliczek, Dzwinel, 2034] </a:t>
            </a:r>
            <a:r>
              <a:rPr lang="en-US" altLang="en-US" sz="2000" b="1"/>
              <a:t>O(N)</a:t>
            </a:r>
          </a:p>
          <a:p>
            <a:pPr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2800" b="1"/>
              <a:t>Approximate NN computation</a:t>
            </a:r>
            <a:r>
              <a:rPr lang="en-US" altLang="en-US" sz="2800"/>
              <a:t> </a:t>
            </a:r>
          </a:p>
          <a:p>
            <a:pPr marL="742950" indent="-708025"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2000"/>
              <a:t>Q-SNE [Ingramand Munzner, 2015] </a:t>
            </a:r>
          </a:p>
          <a:p>
            <a:pPr marL="742950" indent="-708025" eaLnBrk="1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2800" b="1"/>
              <a:t>Force-directed method for “stress” optimization</a:t>
            </a:r>
          </a:p>
          <a:p>
            <a:pPr marL="536575" eaLnBrk="1">
              <a:lnSpc>
                <a:spcPct val="93000"/>
              </a:lnSpc>
              <a:spcAft>
                <a:spcPts val="1413"/>
              </a:spcAft>
              <a:buSzPct val="100000"/>
              <a:defRPr/>
            </a:pPr>
            <a:r>
              <a:rPr lang="en-US" altLang="en-US" sz="2200">
                <a:latin typeface="Times New Roman" panose="02020603050405020304" pitchFamily="18" charset="0"/>
              </a:rPr>
              <a:t>PM, FDM [</a:t>
            </a:r>
            <a:r>
              <a:rPr lang="en-US" altLang="en-US" sz="2000"/>
              <a:t>Dzwinel and Błasiak, 1999; Andrecut, 2009]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01B669E1-A874-47DA-AB16-88A107C07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650038"/>
            <a:ext cx="4035425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342900" indent="-31115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b="1" i="1"/>
              <a:t>f</a:t>
            </a:r>
            <a:r>
              <a:rPr lang="en-US" altLang="en-US" b="1" i="1" baseline="-33000"/>
              <a:t>ij</a:t>
            </a:r>
            <a:r>
              <a:rPr lang="en-US" altLang="en-US"/>
              <a:t> = </a:t>
            </a:r>
            <a:r>
              <a:rPr lang="en-US" altLang="en-US" i="1"/>
              <a:t>K * </a:t>
            </a:r>
            <a:r>
              <a:rPr lang="en-US" altLang="en-US"/>
              <a:t>(</a:t>
            </a:r>
            <a:r>
              <a:rPr lang="en-US" altLang="en-US" i="1"/>
              <a:t>D</a:t>
            </a:r>
            <a:r>
              <a:rPr lang="en-US" altLang="en-US" i="1" baseline="-33000"/>
              <a:t>ij</a:t>
            </a:r>
            <a:r>
              <a:rPr lang="en-US" altLang="en-US" i="1" baseline="33000"/>
              <a:t>k</a:t>
            </a:r>
            <a:r>
              <a:rPr lang="en-US" altLang="en-US" i="1"/>
              <a:t> – d</a:t>
            </a:r>
            <a:r>
              <a:rPr lang="en-US" altLang="en-US" i="1" baseline="-33000"/>
              <a:t>ij</a:t>
            </a:r>
            <a:r>
              <a:rPr lang="en-US" altLang="en-US" i="1" baseline="33000"/>
              <a:t>k</a:t>
            </a:r>
            <a:r>
              <a:rPr lang="en-US" altLang="en-US"/>
              <a:t>)</a:t>
            </a:r>
            <a:r>
              <a:rPr lang="en-US" altLang="en-US" baseline="33000"/>
              <a:t>m</a:t>
            </a:r>
            <a:r>
              <a:rPr lang="en-US" altLang="en-US"/>
              <a:t> *</a:t>
            </a:r>
            <a:r>
              <a:rPr lang="en-US" altLang="en-US" b="1" i="1"/>
              <a:t>r</a:t>
            </a:r>
            <a:r>
              <a:rPr lang="en-US" altLang="en-US" i="1" baseline="-33000"/>
              <a:t>ij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ED20FAB4-FFFC-4AC2-B2B5-9D34856D65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8997950" cy="1189038"/>
          </a:xfrm>
        </p:spPr>
        <p:txBody>
          <a:bodyPr/>
          <a:lstStyle/>
          <a:p>
            <a:pPr algn="l" eaLnBrk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 b="1">
                <a:solidFill>
                  <a:srgbClr val="FF3333"/>
                </a:solidFill>
              </a:rPr>
              <a:t>Novel minimization criterion – divergence</a:t>
            </a:r>
          </a:p>
        </p:txBody>
      </p:sp>
      <p:sp>
        <p:nvSpPr>
          <p:cNvPr id="17411" name="Text Box 2">
            <a:extLst>
              <a:ext uri="{FF2B5EF4-FFF2-40B4-BE49-F238E27FC236}">
                <a16:creationId xmlns:a16="http://schemas.microsoft.com/office/drawing/2014/main" id="{5B50ACAE-62BD-4A47-864D-9358C9090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2193925"/>
            <a:ext cx="926782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en-US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Stochastic Neighbor Embedding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endParaRPr lang="en-US" altLang="en-US">
              <a:solidFill>
                <a:srgbClr val="000066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en-US" altLang="en-US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t-Distributed Stochastic Neighbor Embedding</a:t>
            </a:r>
          </a:p>
          <a:p>
            <a:pPr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</a:pPr>
            <a:r>
              <a:rPr lang="en-US" altLang="en-US" sz="26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Symmetric SNE</a:t>
            </a:r>
          </a:p>
          <a:p>
            <a:pPr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</a:pPr>
            <a:r>
              <a:rPr lang="en-US" altLang="en-US" sz="26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Mismatched Tail can Compensate for Mismatched Dimensionalities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ytuł 1">
            <a:extLst>
              <a:ext uri="{FF2B5EF4-FFF2-40B4-BE49-F238E27FC236}">
                <a16:creationId xmlns:a16="http://schemas.microsoft.com/office/drawing/2014/main" id="{1BEB0719-206C-4CDF-9A86-315FC017B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Data types</a:t>
            </a:r>
            <a:endParaRPr lang="en-US" altLang="en-US" b="1"/>
          </a:p>
        </p:txBody>
      </p:sp>
      <p:pic>
        <p:nvPicPr>
          <p:cNvPr id="6147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BF1444D-A050-4BBA-A63B-FC31DD1CB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25"/>
            <a:ext cx="10080625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ytuł 1">
            <a:extLst>
              <a:ext uri="{FF2B5EF4-FFF2-40B4-BE49-F238E27FC236}">
                <a16:creationId xmlns:a16="http://schemas.microsoft.com/office/drawing/2014/main" id="{6CBD6512-3AB8-43B6-B4B8-F086B984B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1625"/>
            <a:ext cx="10080625" cy="1187450"/>
          </a:xfrm>
        </p:spPr>
        <p:txBody>
          <a:bodyPr/>
          <a:lstStyle/>
          <a:p>
            <a:r>
              <a:rPr lang="pl-PL" altLang="en-US" sz="4300" b="1"/>
              <a:t>SNE  Stochastic Neighbor Embedding</a:t>
            </a:r>
            <a:endParaRPr lang="en-US" altLang="en-US" sz="4300" b="1"/>
          </a:p>
        </p:txBody>
      </p:sp>
      <p:pic>
        <p:nvPicPr>
          <p:cNvPr id="19459" name="Obraz 2">
            <a:extLst>
              <a:ext uri="{FF2B5EF4-FFF2-40B4-BE49-F238E27FC236}">
                <a16:creationId xmlns:a16="http://schemas.microsoft.com/office/drawing/2014/main" id="{10294A5C-A11C-413A-A838-4C1E6BB1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331913"/>
            <a:ext cx="90868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Obraz 1">
            <a:extLst>
              <a:ext uri="{FF2B5EF4-FFF2-40B4-BE49-F238E27FC236}">
                <a16:creationId xmlns:a16="http://schemas.microsoft.com/office/drawing/2014/main" id="{FD9C158C-F1D8-4421-A523-DE8479F6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10080625" cy="750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Obraz 1">
            <a:extLst>
              <a:ext uri="{FF2B5EF4-FFF2-40B4-BE49-F238E27FC236}">
                <a16:creationId xmlns:a16="http://schemas.microsoft.com/office/drawing/2014/main" id="{BE461131-3713-4106-9392-A5AD8C14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963"/>
            <a:ext cx="10080625" cy="66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Obraz 1">
            <a:extLst>
              <a:ext uri="{FF2B5EF4-FFF2-40B4-BE49-F238E27FC236}">
                <a16:creationId xmlns:a16="http://schemas.microsoft.com/office/drawing/2014/main" id="{62C5754D-751D-4315-A8B2-EC437C94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0"/>
            <a:ext cx="9563100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Obraz 1">
            <a:extLst>
              <a:ext uri="{FF2B5EF4-FFF2-40B4-BE49-F238E27FC236}">
                <a16:creationId xmlns:a16="http://schemas.microsoft.com/office/drawing/2014/main" id="{0763ABC7-34D1-4008-B918-F6CAAC1F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10080625" cy="75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Obraz 1">
            <a:extLst>
              <a:ext uri="{FF2B5EF4-FFF2-40B4-BE49-F238E27FC236}">
                <a16:creationId xmlns:a16="http://schemas.microsoft.com/office/drawing/2014/main" id="{176F5116-43E7-48AF-A34B-F9850173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0080625" cy="675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Obraz 1">
            <a:extLst>
              <a:ext uri="{FF2B5EF4-FFF2-40B4-BE49-F238E27FC236}">
                <a16:creationId xmlns:a16="http://schemas.microsoft.com/office/drawing/2014/main" id="{3E67BBBB-FF5C-465E-B6FA-9D1FFD15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8825"/>
            <a:ext cx="10080625" cy="604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">
            <a:extLst>
              <a:ext uri="{FF2B5EF4-FFF2-40B4-BE49-F238E27FC236}">
                <a16:creationId xmlns:a16="http://schemas.microsoft.com/office/drawing/2014/main" id="{A1A3E84F-ECEB-4F99-830F-59B77BCE6E9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5887" cy="119697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Crowding effect</a:t>
            </a:r>
          </a:p>
        </p:txBody>
      </p:sp>
      <p:pic>
        <p:nvPicPr>
          <p:cNvPr id="149507" name="Picture 2">
            <a:extLst>
              <a:ext uri="{FF2B5EF4-FFF2-40B4-BE49-F238E27FC236}">
                <a16:creationId xmlns:a16="http://schemas.microsoft.com/office/drawing/2014/main" id="{A43CF550-98EE-4866-9604-E8956FD6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1646238"/>
            <a:ext cx="7867650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252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Obraz 1">
            <a:extLst>
              <a:ext uri="{FF2B5EF4-FFF2-40B4-BE49-F238E27FC236}">
                <a16:creationId xmlns:a16="http://schemas.microsoft.com/office/drawing/2014/main" id="{1D957FAC-BD87-4BC1-8D55-3075B2820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963"/>
            <a:ext cx="10080625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Obraz 1">
            <a:extLst>
              <a:ext uri="{FF2B5EF4-FFF2-40B4-BE49-F238E27FC236}">
                <a16:creationId xmlns:a16="http://schemas.microsoft.com/office/drawing/2014/main" id="{6E3A7CD6-0F88-45F3-B792-1AD328E0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4113"/>
            <a:ext cx="10080625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ymbol zastępczy numeru slajdu 4">
            <a:extLst>
              <a:ext uri="{FF2B5EF4-FFF2-40B4-BE49-F238E27FC236}">
                <a16:creationId xmlns:a16="http://schemas.microsoft.com/office/drawing/2014/main" id="{98C7FD9B-3210-41EC-9306-53D3FD08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spcAft>
                <a:spcPct val="0"/>
              </a:spcAft>
              <a:buClrTx/>
              <a:buFontTx/>
              <a:buNone/>
            </a:pPr>
            <a:fld id="{538A6EC5-D68C-4FB5-BCBC-061072E2124C}" type="slidenum">
              <a:rPr lang="pl-PL" altLang="en-US" sz="1400" smtClean="0">
                <a:latin typeface="Times New Roman" panose="02020603050405020304" pitchFamily="18" charset="0"/>
                <a:cs typeface="Arial Unicode MS" charset="0"/>
              </a:rPr>
              <a:pPr>
                <a:lnSpc>
                  <a:spcPct val="95000"/>
                </a:lnSpc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pl-PL" altLang="en-US" sz="1400">
              <a:latin typeface="Times New Roman" panose="02020603050405020304" pitchFamily="18" charset="0"/>
              <a:cs typeface="Arial Unicode MS" charset="0"/>
            </a:endParaRPr>
          </a:p>
        </p:txBody>
      </p:sp>
      <p:pic>
        <p:nvPicPr>
          <p:cNvPr id="7171" name="Picture 1">
            <a:extLst>
              <a:ext uri="{FF2B5EF4-FFF2-40B4-BE49-F238E27FC236}">
                <a16:creationId xmlns:a16="http://schemas.microsoft.com/office/drawing/2014/main" id="{DCCDB55A-7AEC-4A36-A694-F5D9FF587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503238"/>
            <a:ext cx="8856663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9CA87D57-0018-4B7F-A9AC-CDDAB072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744538"/>
            <a:ext cx="7458075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EA6D378A-BACB-4211-B075-EE1E4A0E8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 sz="4400">
                <a:solidFill>
                  <a:srgbClr val="006633"/>
                </a:solidFill>
                <a:latin typeface="Times New Roman" panose="02020603050405020304" pitchFamily="18" charset="0"/>
              </a:rPr>
              <a:t>Stochastic Neighbor Embedding</a:t>
            </a: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894590A8-76E2-44BB-8B72-C175E0BB0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1313"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TW" altLang="en-US" sz="3200"/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TW" altLang="en-US" sz="3200"/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  </a:t>
            </a:r>
          </a:p>
        </p:txBody>
      </p:sp>
      <p:sp>
        <p:nvSpPr>
          <p:cNvPr id="29700" name="Text Box 3">
            <a:extLst>
              <a:ext uri="{FF2B5EF4-FFF2-40B4-BE49-F238E27FC236}">
                <a16:creationId xmlns:a16="http://schemas.microsoft.com/office/drawing/2014/main" id="{4F3673C7-DD0A-48A2-9C61-4FF6C6228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D7CE26CB-56C2-4732-BA80-0A51B9AA074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29701" name="Picture 4">
            <a:extLst>
              <a:ext uri="{FF2B5EF4-FFF2-40B4-BE49-F238E27FC236}">
                <a16:creationId xmlns:a16="http://schemas.microsoft.com/office/drawing/2014/main" id="{E8D769D8-047B-4AB3-8615-82E9F3B5C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1795463"/>
            <a:ext cx="34337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2" name="Picture 5">
            <a:extLst>
              <a:ext uri="{FF2B5EF4-FFF2-40B4-BE49-F238E27FC236}">
                <a16:creationId xmlns:a16="http://schemas.microsoft.com/office/drawing/2014/main" id="{A1AFA6EA-D363-4867-A300-A635E1A7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954338"/>
            <a:ext cx="3338512" cy="83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3" name="Picture 6">
            <a:extLst>
              <a:ext uri="{FF2B5EF4-FFF2-40B4-BE49-F238E27FC236}">
                <a16:creationId xmlns:a16="http://schemas.microsoft.com/office/drawing/2014/main" id="{092E9FC6-F8CB-4622-9996-8D90E086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335463"/>
            <a:ext cx="3757612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4" name="Picture 7">
            <a:extLst>
              <a:ext uri="{FF2B5EF4-FFF2-40B4-BE49-F238E27FC236}">
                <a16:creationId xmlns:a16="http://schemas.microsoft.com/office/drawing/2014/main" id="{F6E24F54-7064-4E49-83BF-63AA431E0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5091113"/>
            <a:ext cx="16700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5" name="Picture 8">
            <a:extLst>
              <a:ext uri="{FF2B5EF4-FFF2-40B4-BE49-F238E27FC236}">
                <a16:creationId xmlns:a16="http://schemas.microsoft.com/office/drawing/2014/main" id="{D22B4401-39B1-4D29-B4B9-C3BC6E566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5029200"/>
            <a:ext cx="249872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6" name="Picture 9">
            <a:extLst>
              <a:ext uri="{FF2B5EF4-FFF2-40B4-BE49-F238E27FC236}">
                <a16:creationId xmlns:a16="http://schemas.microsoft.com/office/drawing/2014/main" id="{F08FD399-68E1-469A-93E8-77D25441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5665788"/>
            <a:ext cx="3989387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7" name="Picture 10">
            <a:extLst>
              <a:ext uri="{FF2B5EF4-FFF2-40B4-BE49-F238E27FC236}">
                <a16:creationId xmlns:a16="http://schemas.microsoft.com/office/drawing/2014/main" id="{E9001D59-821A-4870-85BE-BB910866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6411913"/>
            <a:ext cx="4494212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8" name="Rectangle 11">
            <a:extLst>
              <a:ext uri="{FF2B5EF4-FFF2-40B4-BE49-F238E27FC236}">
                <a16:creationId xmlns:a16="http://schemas.microsoft.com/office/drawing/2014/main" id="{0759F274-4DB8-4411-8DFF-6665B2FF3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5" y="2085975"/>
            <a:ext cx="1984375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Data space</a:t>
            </a:r>
          </a:p>
        </p:txBody>
      </p:sp>
      <p:sp>
        <p:nvSpPr>
          <p:cNvPr id="29709" name="Rectangle 12">
            <a:extLst>
              <a:ext uri="{FF2B5EF4-FFF2-40B4-BE49-F238E27FC236}">
                <a16:creationId xmlns:a16="http://schemas.microsoft.com/office/drawing/2014/main" id="{AC34AE60-ECD4-4448-88F4-F1390BCC5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5" y="3254375"/>
            <a:ext cx="1984375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Map space</a:t>
            </a:r>
          </a:p>
        </p:txBody>
      </p:sp>
      <p:sp>
        <p:nvSpPr>
          <p:cNvPr id="29710" name="Rectangle 13">
            <a:extLst>
              <a:ext uri="{FF2B5EF4-FFF2-40B4-BE49-F238E27FC236}">
                <a16:creationId xmlns:a16="http://schemas.microsoft.com/office/drawing/2014/main" id="{7BDC6CB1-AB1F-4962-A124-5AB7A4F26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75" y="4343400"/>
            <a:ext cx="22225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Cost function</a:t>
            </a:r>
          </a:p>
        </p:txBody>
      </p:sp>
      <p:sp>
        <p:nvSpPr>
          <p:cNvPr id="29711" name="Rectangle 14">
            <a:extLst>
              <a:ext uri="{FF2B5EF4-FFF2-40B4-BE49-F238E27FC236}">
                <a16:creationId xmlns:a16="http://schemas.microsoft.com/office/drawing/2014/main" id="{5E1FC115-B010-4680-BB3B-FAFB04791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38" y="5057775"/>
            <a:ext cx="22225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Perplexity</a:t>
            </a:r>
          </a:p>
        </p:txBody>
      </p:sp>
      <p:sp>
        <p:nvSpPr>
          <p:cNvPr id="29712" name="Rectangle 15">
            <a:extLst>
              <a:ext uri="{FF2B5EF4-FFF2-40B4-BE49-F238E27FC236}">
                <a16:creationId xmlns:a16="http://schemas.microsoft.com/office/drawing/2014/main" id="{E5CF8157-A0A2-4FA8-9A8E-D038BC690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38" y="5784850"/>
            <a:ext cx="37084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Gradient descent method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98D47A6E-08A5-41B6-91A2-5AD51C7E9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 sz="4400">
                <a:solidFill>
                  <a:srgbClr val="006633"/>
                </a:solidFill>
                <a:latin typeface="Times New Roman" panose="02020603050405020304" pitchFamily="18" charset="0"/>
              </a:rPr>
              <a:t>Symmetric SNE (t-SNE)</a:t>
            </a:r>
          </a:p>
        </p:txBody>
      </p:sp>
      <p:sp>
        <p:nvSpPr>
          <p:cNvPr id="31747" name="Text Box 2">
            <a:extLst>
              <a:ext uri="{FF2B5EF4-FFF2-40B4-BE49-F238E27FC236}">
                <a16:creationId xmlns:a16="http://schemas.microsoft.com/office/drawing/2014/main" id="{C00ECB44-CBF5-4FBF-8D07-2FA10836C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zh-TW" altLang="en-US" sz="3200"/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endParaRPr lang="zh-TW" altLang="en-US" sz="3200"/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zh-TW" altLang="en-US" sz="3200"/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endParaRPr lang="zh-TW" altLang="en-US" sz="3200"/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zh-TW" altLang="en-US" sz="3200"/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endParaRPr lang="zh-TW" altLang="en-US" sz="3200"/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</a:pPr>
            <a:r>
              <a:rPr lang="zh-TW" altLang="en-US" sz="3200"/>
              <a:t> </a:t>
            </a:r>
          </a:p>
        </p:txBody>
      </p:sp>
      <p:sp>
        <p:nvSpPr>
          <p:cNvPr id="31748" name="Text Box 3">
            <a:extLst>
              <a:ext uri="{FF2B5EF4-FFF2-40B4-BE49-F238E27FC236}">
                <a16:creationId xmlns:a16="http://schemas.microsoft.com/office/drawing/2014/main" id="{8983D6CF-ACD6-494F-8256-A588DE82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EDEECF31-1CC1-4C6B-95DC-32F81765898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31749" name="Picture 4">
            <a:extLst>
              <a:ext uri="{FF2B5EF4-FFF2-40B4-BE49-F238E27FC236}">
                <a16:creationId xmlns:a16="http://schemas.microsoft.com/office/drawing/2014/main" id="{1B98AE5D-C0EB-4834-A7F0-F63B1BC4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3462338"/>
            <a:ext cx="3170238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0" name="Picture 5">
            <a:extLst>
              <a:ext uri="{FF2B5EF4-FFF2-40B4-BE49-F238E27FC236}">
                <a16:creationId xmlns:a16="http://schemas.microsoft.com/office/drawing/2014/main" id="{02803485-3504-4AEE-8512-8AED992DB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4243388"/>
            <a:ext cx="271938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1" name="Picture 6">
            <a:extLst>
              <a:ext uri="{FF2B5EF4-FFF2-40B4-BE49-F238E27FC236}">
                <a16:creationId xmlns:a16="http://schemas.microsoft.com/office/drawing/2014/main" id="{022F0327-7BE1-430C-8EE1-A6BCC5CB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5291138"/>
            <a:ext cx="32226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2" name="Picture 7">
            <a:extLst>
              <a:ext uri="{FF2B5EF4-FFF2-40B4-BE49-F238E27FC236}">
                <a16:creationId xmlns:a16="http://schemas.microsoft.com/office/drawing/2014/main" id="{B4A0B7E2-8070-4593-ADCC-094DAFEC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6356350"/>
            <a:ext cx="281305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3" name="Picture 8">
            <a:extLst>
              <a:ext uri="{FF2B5EF4-FFF2-40B4-BE49-F238E27FC236}">
                <a16:creationId xmlns:a16="http://schemas.microsoft.com/office/drawing/2014/main" id="{20773289-739D-48C2-8795-D219A310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3" y="6440488"/>
            <a:ext cx="159543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4" name="Rectangle 9">
            <a:extLst>
              <a:ext uri="{FF2B5EF4-FFF2-40B4-BE49-F238E27FC236}">
                <a16:creationId xmlns:a16="http://schemas.microsoft.com/office/drawing/2014/main" id="{94D6E56C-7809-4102-BEAC-B08221047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8" y="1831975"/>
            <a:ext cx="8837612" cy="855663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 marL="215900" indent="-215900"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To use Student-t distribution improve performance.</a:t>
            </a:r>
          </a:p>
          <a:p>
            <a:pPr eaLnBrk="1" hangingPunct="1">
              <a:lnSpc>
                <a:spcPct val="93000"/>
              </a:lnSpc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>
                <a:solidFill>
                  <a:srgbClr val="FFFFFF"/>
                </a:solidFill>
              </a:rPr>
              <a:t>Cost function is difficult to optimize </a:t>
            </a:r>
            <a:r>
              <a:rPr lang="en-US" altLang="en-US" sz="1800">
                <a:solidFill>
                  <a:srgbClr val="FFFFFF"/>
                </a:solidFill>
                <a:latin typeface="Wingdings" panose="05000000000000000000" pitchFamily="2" charset="2"/>
              </a:rPr>
              <a:t></a:t>
            </a:r>
            <a:r>
              <a:rPr lang="en-US" altLang="en-US" sz="1800">
                <a:solidFill>
                  <a:srgbClr val="FFFFFF"/>
                </a:solidFill>
              </a:rPr>
              <a:t> </a:t>
            </a:r>
            <a:r>
              <a:rPr lang="en-US" altLang="en-US" sz="1800" b="1">
                <a:solidFill>
                  <a:srgbClr val="FFFFFF"/>
                </a:solidFill>
              </a:rPr>
              <a:t>Symmetrized</a:t>
            </a:r>
          </a:p>
          <a:p>
            <a:pPr eaLnBrk="1" hangingPunct="1">
              <a:lnSpc>
                <a:spcPct val="93000"/>
              </a:lnSpc>
              <a:spcAft>
                <a:spcPct val="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>
                <a:solidFill>
                  <a:srgbClr val="FFFFFF"/>
                </a:solidFill>
              </a:rPr>
              <a:t>Crowding problem </a:t>
            </a:r>
            <a:r>
              <a:rPr lang="en-US" altLang="en-US" sz="1800">
                <a:solidFill>
                  <a:srgbClr val="FFFFFF"/>
                </a:solidFill>
                <a:latin typeface="Wingdings" panose="05000000000000000000" pitchFamily="2" charset="2"/>
              </a:rPr>
              <a:t></a:t>
            </a:r>
            <a:r>
              <a:rPr lang="en-US" altLang="en-US" sz="1800">
                <a:solidFill>
                  <a:srgbClr val="FFFFFF"/>
                </a:solidFill>
              </a:rPr>
              <a:t> </a:t>
            </a:r>
            <a:r>
              <a:rPr lang="en-US" altLang="en-US" sz="1800" b="1">
                <a:solidFill>
                  <a:srgbClr val="FFFFFF"/>
                </a:solidFill>
              </a:rPr>
              <a:t>heavy-tailed distribution</a:t>
            </a:r>
          </a:p>
        </p:txBody>
      </p:sp>
      <p:sp>
        <p:nvSpPr>
          <p:cNvPr id="31755" name="Rectangle 10">
            <a:extLst>
              <a:ext uri="{FF2B5EF4-FFF2-40B4-BE49-F238E27FC236}">
                <a16:creationId xmlns:a16="http://schemas.microsoft.com/office/drawing/2014/main" id="{ACEAC672-885E-4D7D-8EF4-5B3F9BE03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825" y="3462338"/>
            <a:ext cx="2217738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Cost function</a:t>
            </a:r>
          </a:p>
        </p:txBody>
      </p:sp>
      <p:sp>
        <p:nvSpPr>
          <p:cNvPr id="31756" name="Rectangle 11">
            <a:extLst>
              <a:ext uri="{FF2B5EF4-FFF2-40B4-BE49-F238E27FC236}">
                <a16:creationId xmlns:a16="http://schemas.microsoft.com/office/drawing/2014/main" id="{9EA2DE0F-7B71-4AB4-9FBC-1FF987210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25" y="5399088"/>
            <a:ext cx="1984375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Data space</a:t>
            </a:r>
          </a:p>
        </p:txBody>
      </p:sp>
      <p:sp>
        <p:nvSpPr>
          <p:cNvPr id="31757" name="Rectangle 12">
            <a:extLst>
              <a:ext uri="{FF2B5EF4-FFF2-40B4-BE49-F238E27FC236}">
                <a16:creationId xmlns:a16="http://schemas.microsoft.com/office/drawing/2014/main" id="{35DDF0DA-3AF4-427B-997E-29BDA0F1C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38" y="4425950"/>
            <a:ext cx="1984375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Map space</a:t>
            </a:r>
          </a:p>
        </p:txBody>
      </p:sp>
      <p:sp>
        <p:nvSpPr>
          <p:cNvPr id="31758" name="Rectangle 13">
            <a:extLst>
              <a:ext uri="{FF2B5EF4-FFF2-40B4-BE49-F238E27FC236}">
                <a16:creationId xmlns:a16="http://schemas.microsoft.com/office/drawing/2014/main" id="{01C71C07-31D1-40ED-AD3A-01130E5B0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013" y="6413500"/>
            <a:ext cx="37084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Gradient descent method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C335EC73-98BF-4D76-A212-378D99CA3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 sz="3600">
                <a:solidFill>
                  <a:srgbClr val="006633"/>
                </a:solidFill>
                <a:latin typeface="Times New Roman" panose="02020603050405020304" pitchFamily="18" charset="0"/>
              </a:rPr>
              <a:t>Mismatched Tails can Compensate for Mismatched Dimensionalities (t-SNE)</a:t>
            </a:r>
          </a:p>
        </p:txBody>
      </p:sp>
      <p:sp>
        <p:nvSpPr>
          <p:cNvPr id="33795" name="Text Box 2">
            <a:extLst>
              <a:ext uri="{FF2B5EF4-FFF2-40B4-BE49-F238E27FC236}">
                <a16:creationId xmlns:a16="http://schemas.microsoft.com/office/drawing/2014/main" id="{0AB981DD-F5FE-4302-AC54-072389D64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1313"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TW" altLang="en-US" sz="3200"/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 </a:t>
            </a:r>
          </a:p>
        </p:txBody>
      </p:sp>
      <p:sp>
        <p:nvSpPr>
          <p:cNvPr id="33796" name="Text Box 3">
            <a:extLst>
              <a:ext uri="{FF2B5EF4-FFF2-40B4-BE49-F238E27FC236}">
                <a16:creationId xmlns:a16="http://schemas.microsoft.com/office/drawing/2014/main" id="{41C535DB-FEEE-4E07-BC0D-BD837AA56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3920D9A6-2DCB-482B-B935-AC4B09D7923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33797" name="Picture 4">
            <a:extLst>
              <a:ext uri="{FF2B5EF4-FFF2-40B4-BE49-F238E27FC236}">
                <a16:creationId xmlns:a16="http://schemas.microsoft.com/office/drawing/2014/main" id="{61B66188-DA71-4676-BCB1-6411B46D6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1795463"/>
            <a:ext cx="275113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8" name="Picture 5">
            <a:extLst>
              <a:ext uri="{FF2B5EF4-FFF2-40B4-BE49-F238E27FC236}">
                <a16:creationId xmlns:a16="http://schemas.microsoft.com/office/drawing/2014/main" id="{73EDD7D9-0289-49A6-A2AA-734550E8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4024313"/>
            <a:ext cx="8977312" cy="276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9" name="Picture 6">
            <a:extLst>
              <a:ext uri="{FF2B5EF4-FFF2-40B4-BE49-F238E27FC236}">
                <a16:creationId xmlns:a16="http://schemas.microsoft.com/office/drawing/2014/main" id="{8CE5A768-5EEA-485D-9534-54D7D6513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125788"/>
            <a:ext cx="4494212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800" name="Rectangle 7">
            <a:extLst>
              <a:ext uri="{FF2B5EF4-FFF2-40B4-BE49-F238E27FC236}">
                <a16:creationId xmlns:a16="http://schemas.microsoft.com/office/drawing/2014/main" id="{A53795DB-5A9D-430A-8219-586CD103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3265488"/>
            <a:ext cx="370840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Gradient descent method</a:t>
            </a:r>
          </a:p>
        </p:txBody>
      </p:sp>
      <p:sp>
        <p:nvSpPr>
          <p:cNvPr id="33801" name="Rectangle 8">
            <a:extLst>
              <a:ext uri="{FF2B5EF4-FFF2-40B4-BE49-F238E27FC236}">
                <a16:creationId xmlns:a16="http://schemas.microsoft.com/office/drawing/2014/main" id="{FA996252-2AE7-483D-A037-1002AEEC9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1955800"/>
            <a:ext cx="1984375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Map space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9D615FC2-575F-4DF9-BB1C-9F5E30F6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 sz="4400" b="1">
                <a:solidFill>
                  <a:srgbClr val="006633"/>
                </a:solidFill>
                <a:latin typeface="Times New Roman" panose="02020603050405020304" pitchFamily="18" charset="0"/>
              </a:rPr>
              <a:t>Experiments</a:t>
            </a:r>
          </a:p>
        </p:txBody>
      </p:sp>
      <p:sp>
        <p:nvSpPr>
          <p:cNvPr id="35843" name="Text Box 2">
            <a:extLst>
              <a:ext uri="{FF2B5EF4-FFF2-40B4-BE49-F238E27FC236}">
                <a16:creationId xmlns:a16="http://schemas.microsoft.com/office/drawing/2014/main" id="{7C8D268C-697F-4901-A387-250392CBF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170987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1313"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669925" indent="-323850"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Data Sets</a:t>
            </a:r>
          </a:p>
          <a:p>
            <a:pPr lvl="1"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Times New Roman" panose="02020603050405020304" pitchFamily="18" charset="0"/>
              <a:buChar char="─"/>
            </a:pPr>
            <a:r>
              <a:rPr lang="zh-TW" altLang="en-US" sz="2600"/>
              <a:t>MNIST data set, Olivetti faces data set, 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zh-TW" altLang="en-US" sz="3200"/>
              <a:t>Experimental Setup</a:t>
            </a:r>
          </a:p>
          <a:p>
            <a:pPr lvl="1"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Times New Roman" panose="02020603050405020304" pitchFamily="18" charset="0"/>
              <a:buChar char="─"/>
            </a:pPr>
            <a:r>
              <a:rPr lang="zh-TW" altLang="en-US" sz="2600"/>
              <a:t>To use PCA to reduce the dimensionality</a:t>
            </a:r>
          </a:p>
          <a:p>
            <a:pPr lvl="1" eaLnBrk="1">
              <a:lnSpc>
                <a:spcPct val="100000"/>
              </a:lnSpc>
              <a:spcBef>
                <a:spcPts val="525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Times New Roman" panose="02020603050405020304" pitchFamily="18" charset="0"/>
              <a:buChar char="─"/>
            </a:pPr>
            <a:r>
              <a:rPr lang="zh-TW" altLang="en-US" sz="2600"/>
              <a:t>Cost function parameter settings</a:t>
            </a:r>
          </a:p>
          <a:p>
            <a:pPr eaLnBrk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TW" altLang="en-US" sz="3200"/>
          </a:p>
        </p:txBody>
      </p:sp>
      <p:sp>
        <p:nvSpPr>
          <p:cNvPr id="35844" name="Text Box 3">
            <a:extLst>
              <a:ext uri="{FF2B5EF4-FFF2-40B4-BE49-F238E27FC236}">
                <a16:creationId xmlns:a16="http://schemas.microsoft.com/office/drawing/2014/main" id="{E6B8FE56-B821-4A3F-A8D4-F1338EA73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0E71D30A-26EA-4925-B910-3BBDE7FD11F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35845" name="Picture 4">
            <a:extLst>
              <a:ext uri="{FF2B5EF4-FFF2-40B4-BE49-F238E27FC236}">
                <a16:creationId xmlns:a16="http://schemas.microsoft.com/office/drawing/2014/main" id="{F5814A34-6AEC-42F8-9575-C2D518F0E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5049838"/>
            <a:ext cx="5773737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Obraz 1">
            <a:extLst>
              <a:ext uri="{FF2B5EF4-FFF2-40B4-BE49-F238E27FC236}">
                <a16:creationId xmlns:a16="http://schemas.microsoft.com/office/drawing/2014/main" id="{92F0FED7-E7FE-4C54-A9AD-E318E6A7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0"/>
            <a:ext cx="80359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>
            <a:extLst>
              <a:ext uri="{FF2B5EF4-FFF2-40B4-BE49-F238E27FC236}">
                <a16:creationId xmlns:a16="http://schemas.microsoft.com/office/drawing/2014/main" id="{D3AFAA71-9660-4BC9-BD53-2FB8244AA0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 sz="4400" dirty="0">
                <a:solidFill>
                  <a:srgbClr val="006633"/>
                </a:solidFill>
                <a:latin typeface="Times New Roman" panose="02020603050405020304" pitchFamily="18" charset="0"/>
              </a:rPr>
              <a:t>Visualizations of 6,000 handwritten digits from the MNIST data set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C46C140F-C1AE-4585-926E-4376E3AD7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8916" name="Text Box 3">
            <a:extLst>
              <a:ext uri="{FF2B5EF4-FFF2-40B4-BE49-F238E27FC236}">
                <a16:creationId xmlns:a16="http://schemas.microsoft.com/office/drawing/2014/main" id="{640C3897-0B87-46B1-ADC5-1514D9FE9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A3285846-42AE-4763-9A34-ECD89C24FF6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38917" name="Picture 4">
            <a:extLst>
              <a:ext uri="{FF2B5EF4-FFF2-40B4-BE49-F238E27FC236}">
                <a16:creationId xmlns:a16="http://schemas.microsoft.com/office/drawing/2014/main" id="{F2EFD74E-5CA1-47F3-B919-D88A8232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722438"/>
            <a:ext cx="3057525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8" name="Picture 5">
            <a:extLst>
              <a:ext uri="{FF2B5EF4-FFF2-40B4-BE49-F238E27FC236}">
                <a16:creationId xmlns:a16="http://schemas.microsoft.com/office/drawing/2014/main" id="{14D41B4A-D9D6-49F3-B05D-909AB8AE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1722438"/>
            <a:ext cx="3263900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9" name="Picture 6">
            <a:extLst>
              <a:ext uri="{FF2B5EF4-FFF2-40B4-BE49-F238E27FC236}">
                <a16:creationId xmlns:a16="http://schemas.microsoft.com/office/drawing/2014/main" id="{F394AC6B-0B9E-474D-9159-61C9EF7C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4732338"/>
            <a:ext cx="3122612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0" name="Picture 7">
            <a:extLst>
              <a:ext uri="{FF2B5EF4-FFF2-40B4-BE49-F238E27FC236}">
                <a16:creationId xmlns:a16="http://schemas.microsoft.com/office/drawing/2014/main" id="{64A9A343-6050-45A3-B776-5BC51901B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4732338"/>
            <a:ext cx="3294062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21" name="Rectangle 8">
            <a:extLst>
              <a:ext uri="{FF2B5EF4-FFF2-40B4-BE49-F238E27FC236}">
                <a16:creationId xmlns:a16="http://schemas.microsoft.com/office/drawing/2014/main" id="{3148C74C-8BF1-418B-B782-1D03B95E7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2857500"/>
            <a:ext cx="1270000" cy="344488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t-SNE</a:t>
            </a:r>
          </a:p>
        </p:txBody>
      </p:sp>
      <p:sp>
        <p:nvSpPr>
          <p:cNvPr id="38922" name="Rectangle 9">
            <a:extLst>
              <a:ext uri="{FF2B5EF4-FFF2-40B4-BE49-F238E27FC236}">
                <a16:creationId xmlns:a16="http://schemas.microsoft.com/office/drawing/2014/main" id="{5B88EA1B-84AF-4A0B-A1E6-742DF4785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475" y="2654300"/>
            <a:ext cx="1670050" cy="600075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Sammon mapping</a:t>
            </a:r>
          </a:p>
        </p:txBody>
      </p:sp>
      <p:sp>
        <p:nvSpPr>
          <p:cNvPr id="38923" name="Rectangle 10">
            <a:extLst>
              <a:ext uri="{FF2B5EF4-FFF2-40B4-BE49-F238E27FC236}">
                <a16:creationId xmlns:a16="http://schemas.microsoft.com/office/drawing/2014/main" id="{8A0A036E-59F2-4FCB-8B6E-C281697E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063" y="6002338"/>
            <a:ext cx="167005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LLE</a:t>
            </a:r>
          </a:p>
        </p:txBody>
      </p:sp>
      <p:sp>
        <p:nvSpPr>
          <p:cNvPr id="38924" name="Rectangle 11">
            <a:extLst>
              <a:ext uri="{FF2B5EF4-FFF2-40B4-BE49-F238E27FC236}">
                <a16:creationId xmlns:a16="http://schemas.microsoft.com/office/drawing/2014/main" id="{A07CF176-F406-42F3-8467-E696FCE2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6002338"/>
            <a:ext cx="167005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Isomap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>
            <a:extLst>
              <a:ext uri="{FF2B5EF4-FFF2-40B4-BE49-F238E27FC236}">
                <a16:creationId xmlns:a16="http://schemas.microsoft.com/office/drawing/2014/main" id="{4F03EF8E-31CC-4D59-A5F1-D89F54F117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303213"/>
            <a:ext cx="9070975" cy="1258887"/>
          </a:xfrm>
        </p:spPr>
        <p:txBody>
          <a:bodyPr/>
          <a:lstStyle/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 sz="4400">
                <a:solidFill>
                  <a:srgbClr val="006633"/>
                </a:solidFill>
                <a:latin typeface="Times New Roman" panose="02020603050405020304" pitchFamily="18" charset="0"/>
              </a:rPr>
              <a:t>Visualizations of the Olivetti faces data set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1AF60080-BF6B-42BE-A198-A7C604DEC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725613"/>
            <a:ext cx="9070975" cy="498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0964" name="Text Box 3">
            <a:extLst>
              <a:ext uri="{FF2B5EF4-FFF2-40B4-BE49-F238E27FC236}">
                <a16:creationId xmlns:a16="http://schemas.microsoft.com/office/drawing/2014/main" id="{F82C34C5-8358-47F4-AF6D-12A714F53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15188"/>
            <a:ext cx="4762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A36736DA-869D-4DE0-9FF5-250E03AB44A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40965" name="Picture 4">
            <a:extLst>
              <a:ext uri="{FF2B5EF4-FFF2-40B4-BE49-F238E27FC236}">
                <a16:creationId xmlns:a16="http://schemas.microsoft.com/office/drawing/2014/main" id="{F444F03A-094D-420C-96E7-8AFF481C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1716088"/>
            <a:ext cx="6288087" cy="57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6" name="Rectangle 5">
            <a:extLst>
              <a:ext uri="{FF2B5EF4-FFF2-40B4-BE49-F238E27FC236}">
                <a16:creationId xmlns:a16="http://schemas.microsoft.com/office/drawing/2014/main" id="{79A3D4BE-A428-4504-B934-E4CA3167E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1716088"/>
            <a:ext cx="127000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t-SNE</a:t>
            </a:r>
          </a:p>
        </p:txBody>
      </p:sp>
      <p:sp>
        <p:nvSpPr>
          <p:cNvPr id="40967" name="Rectangle 6">
            <a:extLst>
              <a:ext uri="{FF2B5EF4-FFF2-40B4-BE49-F238E27FC236}">
                <a16:creationId xmlns:a16="http://schemas.microsoft.com/office/drawing/2014/main" id="{E6216F16-734E-475F-A191-791A44D7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288" y="1716088"/>
            <a:ext cx="1670050" cy="600075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Sammon mapping</a:t>
            </a:r>
          </a:p>
        </p:txBody>
      </p:sp>
      <p:sp>
        <p:nvSpPr>
          <p:cNvPr id="40968" name="Rectangle 7">
            <a:extLst>
              <a:ext uri="{FF2B5EF4-FFF2-40B4-BE49-F238E27FC236}">
                <a16:creationId xmlns:a16="http://schemas.microsoft.com/office/drawing/2014/main" id="{27763B2C-DEFD-4D1C-91F3-18EF551D6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763" y="5754688"/>
            <a:ext cx="167005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LLE</a:t>
            </a:r>
          </a:p>
        </p:txBody>
      </p:sp>
      <p:sp>
        <p:nvSpPr>
          <p:cNvPr id="40969" name="Rectangle 8">
            <a:extLst>
              <a:ext uri="{FF2B5EF4-FFF2-40B4-BE49-F238E27FC236}">
                <a16:creationId xmlns:a16="http://schemas.microsoft.com/office/drawing/2014/main" id="{32A56AD2-AC83-4BFD-AC7A-97BFF83C7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5754688"/>
            <a:ext cx="1670050" cy="344487"/>
          </a:xfrm>
          <a:prstGeom prst="rect">
            <a:avLst/>
          </a:prstGeom>
          <a:solidFill>
            <a:srgbClr val="3B812F"/>
          </a:solidFill>
          <a:ln w="3816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95000"/>
              </a:lnSpc>
              <a:spcAft>
                <a:spcPts val="15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5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lnSpc>
                <a:spcPct val="95000"/>
              </a:lnSpc>
              <a:spcAft>
                <a:spcPts val="12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lnSpc>
                <a:spcPct val="95000"/>
              </a:lnSpc>
              <a:spcAft>
                <a:spcPts val="9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lnSpc>
                <a:spcPct val="95000"/>
              </a:lnSpc>
              <a:spcAft>
                <a:spcPts val="6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lnSpc>
                <a:spcPct val="95000"/>
              </a:lnSpc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66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3000"/>
              </a:lnSpc>
              <a:spcAft>
                <a:spcPct val="0"/>
              </a:spcAft>
            </a:pPr>
            <a:r>
              <a:rPr lang="en-US" altLang="en-US" sz="1800">
                <a:solidFill>
                  <a:srgbClr val="FFFFFF"/>
                </a:solidFill>
              </a:rPr>
              <a:t>Isomap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91883954-4CDE-4368-B30F-04934013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54634"/>
            <a:ext cx="10080625" cy="361343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5AC30F8-A3A0-4FE1-B980-E8E25193EE05}"/>
              </a:ext>
            </a:extLst>
          </p:cNvPr>
          <p:cNvSpPr txBox="1">
            <a:spLocks noChangeArrowheads="1"/>
          </p:cNvSpPr>
          <p:nvPr/>
        </p:nvSpPr>
        <p:spPr>
          <a:xfrm>
            <a:off x="503238" y="303213"/>
            <a:ext cx="9070975" cy="1258887"/>
          </a:xfrm>
          <a:prstGeom prst="rect">
            <a:avLst/>
          </a:prstGeom>
        </p:spPr>
        <p:txBody>
          <a:bodyPr/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TW" altLang="en-US" dirty="0">
                <a:solidFill>
                  <a:srgbClr val="006633"/>
                </a:solidFill>
                <a:latin typeface="Times New Roman" panose="02020603050405020304" pitchFamily="18" charset="0"/>
              </a:rPr>
              <a:t>Visualizations of </a:t>
            </a:r>
            <a:r>
              <a:rPr lang="pl-PL" altLang="zh-TW" dirty="0">
                <a:solidFill>
                  <a:srgbClr val="006633"/>
                </a:solidFill>
                <a:latin typeface="Times New Roman" panose="02020603050405020304" pitchFamily="18" charset="0"/>
              </a:rPr>
              <a:t>70</a:t>
            </a:r>
            <a:r>
              <a:rPr lang="zh-TW" altLang="en-US" dirty="0">
                <a:solidFill>
                  <a:srgbClr val="006633"/>
                </a:solidFill>
                <a:latin typeface="Times New Roman" panose="02020603050405020304" pitchFamily="18" charset="0"/>
              </a:rPr>
              <a:t>,000 handwritten digits from the MNIST data set</a:t>
            </a:r>
          </a:p>
        </p:txBody>
      </p:sp>
    </p:spTree>
    <p:extLst>
      <p:ext uri="{BB962C8B-B14F-4D97-AF65-F5344CB8AC3E}">
        <p14:creationId xmlns:p14="http://schemas.microsoft.com/office/powerpoint/2010/main" val="4238747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ytuł 1">
            <a:extLst>
              <a:ext uri="{FF2B5EF4-FFF2-40B4-BE49-F238E27FC236}">
                <a16:creationId xmlns:a16="http://schemas.microsoft.com/office/drawing/2014/main" id="{D1D37B01-BD46-4921-B35C-9DE7CDD8E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3011" name="Obraz 2">
            <a:extLst>
              <a:ext uri="{FF2B5EF4-FFF2-40B4-BE49-F238E27FC236}">
                <a16:creationId xmlns:a16="http://schemas.microsoft.com/office/drawing/2014/main" id="{42833690-00DB-468F-9E22-693ED287B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0"/>
            <a:ext cx="95853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C762BF-7853-4C93-94E3-646A1B72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Use t-SNE Effectively</a:t>
            </a:r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9020560-033D-4A91-BC0F-DABB34CA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9" y="1753688"/>
            <a:ext cx="10080625" cy="553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3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884245F8-4992-46F1-BE41-E9365AFCB6B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3037" cy="125412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Data analytics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AEAD6920-A44E-43BD-B519-FBBF3DB23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631950"/>
            <a:ext cx="8207375" cy="58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>
            <a:extLst>
              <a:ext uri="{FF2B5EF4-FFF2-40B4-BE49-F238E27FC236}">
                <a16:creationId xmlns:a16="http://schemas.microsoft.com/office/drawing/2014/main" id="{C97D1DAA-1073-4C8B-8D4D-669A8AAD76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34938"/>
            <a:ext cx="9577387" cy="153035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4000" b="1">
                <a:solidFill>
                  <a:srgbClr val="FF3333"/>
                </a:solidFill>
              </a:rPr>
              <a:t>Other divergence criteria</a:t>
            </a:r>
            <a:br>
              <a:rPr lang="en-US" altLang="en-US" sz="5400" b="1">
                <a:solidFill>
                  <a:srgbClr val="FF3333"/>
                </a:solidFill>
              </a:rPr>
            </a:br>
            <a:r>
              <a:rPr lang="en-US" altLang="en-US" sz="2000" b="1">
                <a:solidFill>
                  <a:srgbClr val="FF3333"/>
                </a:solidFill>
              </a:rPr>
              <a:t>(bh-sne, ws-sne)</a:t>
            </a:r>
          </a:p>
        </p:txBody>
      </p:sp>
      <p:pic>
        <p:nvPicPr>
          <p:cNvPr id="44035" name="Picture 2">
            <a:extLst>
              <a:ext uri="{FF2B5EF4-FFF2-40B4-BE49-F238E27FC236}">
                <a16:creationId xmlns:a16="http://schemas.microsoft.com/office/drawing/2014/main" id="{8ABC68A7-FBDF-423D-B208-C96B21AE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06613"/>
            <a:ext cx="6675438" cy="416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ytuł 1">
            <a:extLst>
              <a:ext uri="{FF2B5EF4-FFF2-40B4-BE49-F238E27FC236}">
                <a16:creationId xmlns:a16="http://schemas.microsoft.com/office/drawing/2014/main" id="{7E180113-F51E-4131-A8D0-5AFD00A1E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/>
              <a:t>Graphs visualization</a:t>
            </a:r>
            <a:endParaRPr lang="en-US" altLang="en-US" b="1"/>
          </a:p>
        </p:txBody>
      </p:sp>
      <p:pic>
        <p:nvPicPr>
          <p:cNvPr id="115715" name="Obraz 3">
            <a:extLst>
              <a:ext uri="{FF2B5EF4-FFF2-40B4-BE49-F238E27FC236}">
                <a16:creationId xmlns:a16="http://schemas.microsoft.com/office/drawing/2014/main" id="{299AC488-5DBA-40BA-984D-F78CE5F6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331913"/>
            <a:ext cx="6697663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Obraz 4">
            <a:extLst>
              <a:ext uri="{FF2B5EF4-FFF2-40B4-BE49-F238E27FC236}">
                <a16:creationId xmlns:a16="http://schemas.microsoft.com/office/drawing/2014/main" id="{115A4A09-26E2-4FE1-81D3-AE52AF09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1955800"/>
            <a:ext cx="47244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Tytuł 1">
            <a:extLst>
              <a:ext uri="{FF2B5EF4-FFF2-40B4-BE49-F238E27FC236}">
                <a16:creationId xmlns:a16="http://schemas.microsoft.com/office/drawing/2014/main" id="{9906DBC6-6B76-4479-B7C2-C84DE52BD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sz="2800" b="1"/>
              <a:t>PCA based of ultra-fast method of graph embedding</a:t>
            </a:r>
            <a:br>
              <a:rPr lang="pl-PL" altLang="en-US" sz="2800" b="1"/>
            </a:br>
            <a:br>
              <a:rPr lang="pl-PL" altLang="en-US" sz="2800" b="1"/>
            </a:br>
            <a:r>
              <a:rPr lang="pl-PL" altLang="en-US" sz="2000" b="1"/>
              <a:t>Harel, Koren, 2004</a:t>
            </a:r>
            <a:endParaRPr lang="en-US" altLang="en-US" sz="2000"/>
          </a:p>
        </p:txBody>
      </p:sp>
      <p:pic>
        <p:nvPicPr>
          <p:cNvPr id="116740" name="Obraz 2">
            <a:extLst>
              <a:ext uri="{FF2B5EF4-FFF2-40B4-BE49-F238E27FC236}">
                <a16:creationId xmlns:a16="http://schemas.microsoft.com/office/drawing/2014/main" id="{BEC76461-8A34-488D-914E-AECA6D7C4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4513"/>
            <a:ext cx="4900613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Obraz 3">
            <a:extLst>
              <a:ext uri="{FF2B5EF4-FFF2-40B4-BE49-F238E27FC236}">
                <a16:creationId xmlns:a16="http://schemas.microsoft.com/office/drawing/2014/main" id="{9ED90543-563F-4CDE-B3E2-415E8110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944688"/>
            <a:ext cx="5064125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ytuł 1">
            <a:extLst>
              <a:ext uri="{FF2B5EF4-FFF2-40B4-BE49-F238E27FC236}">
                <a16:creationId xmlns:a16="http://schemas.microsoft.com/office/drawing/2014/main" id="{E287D415-5A37-4600-B682-11A0FBBDD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7463" y="0"/>
            <a:ext cx="10080626" cy="1222375"/>
          </a:xfrm>
        </p:spPr>
        <p:txBody>
          <a:bodyPr/>
          <a:lstStyle/>
          <a:p>
            <a:r>
              <a:rPr lang="pl-PL" altLang="en-US" sz="4000" b="1"/>
              <a:t>Ultra fast method of graph embedding</a:t>
            </a:r>
            <a:endParaRPr lang="en-US" altLang="en-US" sz="4000" b="1"/>
          </a:p>
        </p:txBody>
      </p:sp>
      <p:pic>
        <p:nvPicPr>
          <p:cNvPr id="118787" name="Obraz 2">
            <a:extLst>
              <a:ext uri="{FF2B5EF4-FFF2-40B4-BE49-F238E27FC236}">
                <a16:creationId xmlns:a16="http://schemas.microsoft.com/office/drawing/2014/main" id="{45DD14E7-58E2-4B8C-BBA6-09F3737A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030288"/>
            <a:ext cx="4608512" cy="652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D38679D5-9ADA-4B8B-901E-3386E525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28" y="1331565"/>
            <a:ext cx="618172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ytuł 1">
            <a:extLst>
              <a:ext uri="{FF2B5EF4-FFF2-40B4-BE49-F238E27FC236}">
                <a16:creationId xmlns:a16="http://schemas.microsoft.com/office/drawing/2014/main" id="{907570B0-CFE1-49B9-86B5-9C7EC39CE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0"/>
            <a:ext cx="9031288" cy="839788"/>
          </a:xfrm>
        </p:spPr>
        <p:txBody>
          <a:bodyPr/>
          <a:lstStyle/>
          <a:p>
            <a:r>
              <a:rPr lang="pl-PL" altLang="en-US" b="1"/>
              <a:t>K-NN graph visualization</a:t>
            </a:r>
            <a:endParaRPr lang="en-US" altLang="en-US" b="1"/>
          </a:p>
        </p:txBody>
      </p:sp>
      <p:pic>
        <p:nvPicPr>
          <p:cNvPr id="119811" name="Obraz 2">
            <a:extLst>
              <a:ext uri="{FF2B5EF4-FFF2-40B4-BE49-F238E27FC236}">
                <a16:creationId xmlns:a16="http://schemas.microsoft.com/office/drawing/2014/main" id="{5B416888-44EB-4077-A028-795C2B92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839788"/>
            <a:ext cx="27622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Obraz 3">
            <a:extLst>
              <a:ext uri="{FF2B5EF4-FFF2-40B4-BE49-F238E27FC236}">
                <a16:creationId xmlns:a16="http://schemas.microsoft.com/office/drawing/2014/main" id="{81692C91-2166-42DA-9B68-2CEA4E28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839788"/>
            <a:ext cx="29337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Obraz 4">
            <a:extLst>
              <a:ext uri="{FF2B5EF4-FFF2-40B4-BE49-F238E27FC236}">
                <a16:creationId xmlns:a16="http://schemas.microsoft.com/office/drawing/2014/main" id="{B848FD15-DE44-4F6D-B4D6-A2F48AF5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4083050"/>
            <a:ext cx="29718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4" name="Obraz 5">
            <a:extLst>
              <a:ext uri="{FF2B5EF4-FFF2-40B4-BE49-F238E27FC236}">
                <a16:creationId xmlns:a16="http://schemas.microsoft.com/office/drawing/2014/main" id="{E46FA64F-AB9D-42DF-AC57-F29775F7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206875"/>
            <a:ext cx="28575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">
            <a:extLst>
              <a:ext uri="{FF2B5EF4-FFF2-40B4-BE49-F238E27FC236}">
                <a16:creationId xmlns:a16="http://schemas.microsoft.com/office/drawing/2014/main" id="{BD52B3B6-C3EF-4127-BD41-452EE4AD1A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Force directed method</a:t>
            </a: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708DEA88-9CC6-4E2C-9C06-AED5E3B0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59175"/>
            <a:ext cx="10080625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74756" name="Picture 4">
            <a:extLst>
              <a:ext uri="{FF2B5EF4-FFF2-40B4-BE49-F238E27FC236}">
                <a16:creationId xmlns:a16="http://schemas.microsoft.com/office/drawing/2014/main" id="{7BAEBC78-D222-4703-A9B3-AE336FCE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751013"/>
            <a:ext cx="6270625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757" name="Picture 5">
            <a:extLst>
              <a:ext uri="{FF2B5EF4-FFF2-40B4-BE49-F238E27FC236}">
                <a16:creationId xmlns:a16="http://schemas.microsoft.com/office/drawing/2014/main" id="{DD08CB32-21DD-4892-BB54-00541242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1562100"/>
            <a:ext cx="2065338" cy="20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9026" name="Picture 2" descr="Podobny obraz">
            <a:extLst>
              <a:ext uri="{FF2B5EF4-FFF2-40B4-BE49-F238E27FC236}">
                <a16:creationId xmlns:a16="http://schemas.microsoft.com/office/drawing/2014/main" id="{70EC1CA7-08B5-4F4A-A649-6B6C360A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751013"/>
            <a:ext cx="9586912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" dur="2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0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">
            <a:extLst>
              <a:ext uri="{FF2B5EF4-FFF2-40B4-BE49-F238E27FC236}">
                <a16:creationId xmlns:a16="http://schemas.microsoft.com/office/drawing/2014/main" id="{9B09A2EB-58E9-4620-BF7A-18F75A842F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28112" cy="121920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State of the art → GV</a:t>
            </a: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36647E5F-D276-44BA-AABB-BF6A9DE5DC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570038"/>
            <a:ext cx="9028112" cy="4648200"/>
          </a:xfrm>
        </p:spPr>
        <p:txBody>
          <a:bodyPr/>
          <a:lstStyle/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1. Force directed method  (spring-electrical)   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    </a:t>
            </a:r>
            <a:r>
              <a:rPr lang="en-US" altLang="en-US" sz="2200" dirty="0" err="1">
                <a:cs typeface="JansonText-Roman" charset="0"/>
              </a:rPr>
              <a:t>Fruchterman</a:t>
            </a:r>
            <a:r>
              <a:rPr lang="en-US" altLang="en-US" sz="2200" dirty="0">
                <a:cs typeface="JansonText-Roman" charset="0"/>
              </a:rPr>
              <a:t> and </a:t>
            </a:r>
            <a:r>
              <a:rPr lang="en-US" altLang="en-US" sz="2200" dirty="0" err="1">
                <a:cs typeface="JansonText-Roman" charset="0"/>
              </a:rPr>
              <a:t>Reigold</a:t>
            </a:r>
            <a:r>
              <a:rPr lang="en-US" altLang="en-US" sz="2200" dirty="0">
                <a:cs typeface="JansonText-Roman" charset="0"/>
              </a:rPr>
              <a:t> [1991]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b="1" dirty="0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2000" b="1" dirty="0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2000" b="1" dirty="0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2. Not all distances computed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000" b="1" dirty="0"/>
              <a:t>      Burnes-Hut approximation: [</a:t>
            </a:r>
            <a:r>
              <a:rPr lang="en-US" altLang="en-US" sz="2000" b="1" dirty="0" err="1"/>
              <a:t>Y.Hu</a:t>
            </a:r>
            <a:r>
              <a:rPr lang="en-US" altLang="en-US" sz="2000" b="1" dirty="0"/>
              <a:t>, 2006]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3. Big GV millions of nodes and edges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000" b="1" dirty="0"/>
              <a:t>      The University of Florida Sparse Matrix Collection 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    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  </a:t>
            </a: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D41B02A5-F409-4599-A376-A86B4A35A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3017838"/>
            <a:ext cx="6113462" cy="1279525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 </a:t>
            </a:r>
          </a:p>
        </p:txBody>
      </p:sp>
      <p:sp>
        <p:nvSpPr>
          <p:cNvPr id="122885" name="Text Box 4">
            <a:extLst>
              <a:ext uri="{FF2B5EF4-FFF2-40B4-BE49-F238E27FC236}">
                <a16:creationId xmlns:a16="http://schemas.microsoft.com/office/drawing/2014/main" id="{FCE6E29B-A6E4-425A-89C4-3825169A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511925"/>
            <a:ext cx="52562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https://www.cise.ufl.edu/research/sparse/matrices/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07ED7D9-8465-4FF5-BAB6-538FC2ED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47043"/>
            <a:ext cx="7665167" cy="49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">
            <a:extLst>
              <a:ext uri="{FF2B5EF4-FFF2-40B4-BE49-F238E27FC236}">
                <a16:creationId xmlns:a16="http://schemas.microsoft.com/office/drawing/2014/main" id="{57D5C615-18E5-46C3-9E51-B96A1DC628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563" y="1755775"/>
            <a:ext cx="9823450" cy="3363913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3600" b="1"/>
              <a:t>O(M</a:t>
            </a:r>
            <a:r>
              <a:rPr lang="en-US" altLang="en-US" sz="3600" b="1" baseline="33000"/>
              <a:t>2</a:t>
            </a:r>
            <a:r>
              <a:rPr lang="en-US" altLang="en-US" sz="3600" b="1"/>
              <a:t>) memory&amp; O(MlogM) computational complexity</a:t>
            </a:r>
            <a:br>
              <a:rPr lang="en-US" altLang="en-US" sz="3600" b="1"/>
            </a:br>
            <a:r>
              <a:rPr lang="en-US" altLang="en-US" sz="3600" b="1"/>
              <a:t>do not  allow for using VE for </a:t>
            </a:r>
            <a:br>
              <a:rPr lang="en-US" altLang="en-US" sz="3600" b="1"/>
            </a:br>
            <a:r>
              <a:rPr lang="en-US" altLang="en-US" sz="3600" b="1"/>
              <a:t>BIG DATA visualization</a:t>
            </a:r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C1E33F24-44C6-41B7-B5BE-EC130A16F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72113"/>
            <a:ext cx="9990138" cy="197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38138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sz="4000" b="1">
                <a:solidFill>
                  <a:srgbClr val="FF0000"/>
                </a:solidFill>
              </a:rPr>
              <a:t>Solution:</a:t>
            </a:r>
            <a:r>
              <a:rPr lang="en-US" altLang="en-US" sz="4000" b="1"/>
              <a:t> </a:t>
            </a:r>
          </a:p>
          <a:p>
            <a:pPr eaLnBrk="1">
              <a:buClrTx/>
              <a:buFontTx/>
              <a:buNone/>
            </a:pPr>
            <a:r>
              <a:rPr lang="en-US" altLang="en-US" sz="4000" b="1">
                <a:solidFill>
                  <a:srgbClr val="FF0000"/>
                </a:solidFill>
              </a:rPr>
              <a:t>Radical decrease of complexity of data embedding to O(M)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">
            <a:extLst>
              <a:ext uri="{FF2B5EF4-FFF2-40B4-BE49-F238E27FC236}">
                <a16:creationId xmlns:a16="http://schemas.microsoft.com/office/drawing/2014/main" id="{F420D683-E013-4C00-8FD7-EA1551C84B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50337" cy="1241425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Concept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099A177C-440C-4402-ABEE-4126830A567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2563" y="1768475"/>
            <a:ext cx="9693275" cy="4267200"/>
          </a:xfrm>
        </p:spPr>
        <p:txBody>
          <a:bodyPr/>
          <a:lstStyle/>
          <a:p>
            <a:pPr marL="290513" indent="-290513" eaLnBrk="1">
              <a:buFont typeface="Times New Roman" panose="02020603050405020304" pitchFamily="18" charset="0"/>
              <a:buAutoNum type="arabicPeriod"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r>
              <a:rPr lang="en-US" altLang="en-US"/>
              <a:t> V</a:t>
            </a:r>
            <a:r>
              <a:rPr lang="en-US" altLang="en-US" b="1"/>
              <a:t>E</a:t>
            </a:r>
            <a:r>
              <a:rPr lang="en-US" altLang="en-US"/>
              <a:t> and </a:t>
            </a:r>
            <a:r>
              <a:rPr lang="en-US" altLang="en-US" b="1"/>
              <a:t>GV</a:t>
            </a:r>
            <a:r>
              <a:rPr lang="en-US" altLang="en-US"/>
              <a:t> methods are </a:t>
            </a:r>
            <a:r>
              <a:rPr lang="en-US" altLang="en-US" b="1" u="sng"/>
              <a:t>strongly</a:t>
            </a:r>
            <a:r>
              <a:rPr lang="en-US" altLang="en-US"/>
              <a:t> overdetermined. In </a:t>
            </a:r>
            <a:r>
              <a:rPr lang="en-US" altLang="en-US" i="1"/>
              <a:t>n-D</a:t>
            </a:r>
            <a:r>
              <a:rPr lang="en-US" altLang="en-US"/>
              <a:t> only:</a:t>
            </a:r>
          </a:p>
          <a:p>
            <a:pPr marL="290513" indent="-236538" eaLnBrk="1">
              <a:buClrTx/>
              <a:buFontTx/>
              <a:buNone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endParaRPr lang="en-US" altLang="en-US"/>
          </a:p>
          <a:p>
            <a:pPr lvl="1" indent="-239713" eaLnBrk="1">
              <a:buClrTx/>
              <a:buFontTx/>
              <a:buNone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endParaRPr lang="en-US" altLang="en-US"/>
          </a:p>
          <a:p>
            <a:pPr lvl="1" indent="-239713" eaLnBrk="1">
              <a:buClrTx/>
              <a:buFontTx/>
              <a:buNone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r>
              <a:rPr lang="en-US" altLang="en-US"/>
              <a:t>distances define the stable solution</a:t>
            </a:r>
          </a:p>
          <a:p>
            <a:pPr marL="290513" indent="-236538" eaLnBrk="1">
              <a:buClrTx/>
              <a:buFontTx/>
              <a:buNone/>
              <a:tabLst>
                <a:tab pos="290513" algn="l"/>
                <a:tab pos="403225" algn="l"/>
                <a:tab pos="860425" algn="l"/>
                <a:tab pos="1317625" algn="l"/>
                <a:tab pos="1774825" algn="l"/>
                <a:tab pos="2232025" algn="l"/>
                <a:tab pos="2689225" algn="l"/>
                <a:tab pos="3146425" algn="l"/>
                <a:tab pos="3603625" algn="l"/>
                <a:tab pos="4060825" algn="l"/>
                <a:tab pos="4518025" algn="l"/>
                <a:tab pos="4975225" algn="l"/>
                <a:tab pos="5432425" algn="l"/>
                <a:tab pos="5889625" algn="l"/>
                <a:tab pos="6346825" algn="l"/>
                <a:tab pos="6804025" algn="l"/>
                <a:tab pos="7261225" algn="l"/>
                <a:tab pos="7718425" algn="l"/>
                <a:tab pos="8175625" algn="l"/>
                <a:tab pos="8632825" algn="l"/>
                <a:tab pos="9090025" algn="l"/>
                <a:tab pos="9410700" algn="l"/>
              </a:tabLst>
              <a:defRPr/>
            </a:pPr>
            <a:endParaRPr lang="en-US" altLang="en-US"/>
          </a:p>
        </p:txBody>
      </p:sp>
      <p:pic>
        <p:nvPicPr>
          <p:cNvPr id="126980" name="Picture 3">
            <a:extLst>
              <a:ext uri="{FF2B5EF4-FFF2-40B4-BE49-F238E27FC236}">
                <a16:creationId xmlns:a16="http://schemas.microsoft.com/office/drawing/2014/main" id="{A70E2530-18F5-42D2-A33E-A57BCC30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2995613"/>
            <a:ext cx="5372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Text Box 4">
            <a:extLst>
              <a:ext uri="{FF2B5EF4-FFF2-40B4-BE49-F238E27FC236}">
                <a16:creationId xmlns:a16="http://schemas.microsoft.com/office/drawing/2014/main" id="{07E41BD2-8DB1-4D60-9BBD-85C14FC0E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394325"/>
            <a:ext cx="74072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342900" indent="-288925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en-US" altLang="en-US" sz="4800" b="1">
                <a:solidFill>
                  <a:srgbClr val="FF0000"/>
                </a:solidFill>
              </a:rPr>
              <a:t>Which distances?????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7F5ED55B-5E10-4C9F-9938-14B1E6D4207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7475" cy="1198563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Not all distances computed</a:t>
            </a:r>
          </a:p>
        </p:txBody>
      </p:sp>
      <p:pic>
        <p:nvPicPr>
          <p:cNvPr id="46083" name="Picture 2">
            <a:extLst>
              <a:ext uri="{FF2B5EF4-FFF2-40B4-BE49-F238E27FC236}">
                <a16:creationId xmlns:a16="http://schemas.microsoft.com/office/drawing/2014/main" id="{5D592845-E23F-477A-98D4-E491764D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2218668"/>
            <a:ext cx="6675850" cy="27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5" name="Text Box 4">
            <a:extLst>
              <a:ext uri="{FF2B5EF4-FFF2-40B4-BE49-F238E27FC236}">
                <a16:creationId xmlns:a16="http://schemas.microsoft.com/office/drawing/2014/main" id="{8B9E0631-5297-447C-ACDD-5AEB61D7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763" y="3200400"/>
            <a:ext cx="2468562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Selected distances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Landmark/SUBSET</a:t>
            </a:r>
          </a:p>
        </p:txBody>
      </p:sp>
    </p:spTree>
    <p:extLst>
      <p:ext uri="{BB962C8B-B14F-4D97-AF65-F5344CB8AC3E}">
        <p14:creationId xmlns:p14="http://schemas.microsoft.com/office/powerpoint/2010/main" val="37822954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Obraz 1">
            <a:extLst>
              <a:ext uri="{FF2B5EF4-FFF2-40B4-BE49-F238E27FC236}">
                <a16:creationId xmlns:a16="http://schemas.microsoft.com/office/drawing/2014/main" id="{3413A269-683F-4D75-A1DC-70925DE9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3800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3980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98EC4AB9-D381-466D-A8FE-AB71F9F13CF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15938" y="285750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sz="4000">
                <a:cs typeface="Gulim" panose="020B0600000101010101" pitchFamily="34" charset="-127"/>
              </a:rPr>
              <a:t>MDS </a:t>
            </a:r>
            <a:r>
              <a:rPr lang="pl-PL" altLang="en-US" sz="4000">
                <a:latin typeface="Wingdings" panose="05000000000000000000" pitchFamily="2" charset="2"/>
              </a:rPr>
              <a:t></a:t>
            </a:r>
            <a:r>
              <a:rPr lang="en-US" altLang="en-US" sz="4000">
                <a:cs typeface="Gulim" panose="020B0600000101010101" pitchFamily="34" charset="-127"/>
              </a:rPr>
              <a:t> reduced dissimilarity array </a:t>
            </a: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C934E13D-297F-4917-86A2-2ECBE6B14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19388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graphicFrame>
        <p:nvGraphicFramePr>
          <p:cNvPr id="81923" name="Object 3">
            <a:extLst>
              <a:ext uri="{FF2B5EF4-FFF2-40B4-BE49-F238E27FC236}">
                <a16:creationId xmlns:a16="http://schemas.microsoft.com/office/drawing/2014/main" id="{45060849-D854-4EEC-A574-D472C0092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3438" y="2430463"/>
          <a:ext cx="8256587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8" r:id="rId4" imgW="5863331" imgH="2056534" progId="">
                  <p:embed/>
                </p:oleObj>
              </mc:Choice>
              <mc:Fallback>
                <p:oleObj r:id="rId4" imgW="5863331" imgH="2056534" progId="">
                  <p:embed/>
                  <p:pic>
                    <p:nvPicPr>
                      <p:cNvPr id="81923" name="Object 3">
                        <a:extLst>
                          <a:ext uri="{FF2B5EF4-FFF2-40B4-BE49-F238E27FC236}">
                            <a16:creationId xmlns:a16="http://schemas.microsoft.com/office/drawing/2014/main" id="{45060849-D854-4EEC-A574-D472C0092A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430463"/>
                        <a:ext cx="8256587" cy="290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Rectangle 4">
            <a:extLst>
              <a:ext uri="{FF2B5EF4-FFF2-40B4-BE49-F238E27FC236}">
                <a16:creationId xmlns:a16="http://schemas.microsoft.com/office/drawing/2014/main" id="{F1DBCE37-202D-4DB0-9E9F-BA7A250C4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40288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81925" name="Picture 5">
            <a:extLst>
              <a:ext uri="{FF2B5EF4-FFF2-40B4-BE49-F238E27FC236}">
                <a16:creationId xmlns:a16="http://schemas.microsoft.com/office/drawing/2014/main" id="{78AF8CB3-505C-4581-B8DB-B124A9C2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4838"/>
            <a:ext cx="10080625" cy="385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26" name="Rectangle 6">
            <a:extLst>
              <a:ext uri="{FF2B5EF4-FFF2-40B4-BE49-F238E27FC236}">
                <a16:creationId xmlns:a16="http://schemas.microsoft.com/office/drawing/2014/main" id="{FEB3DAD6-2629-437B-AF0A-8DA1C5FA6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290513"/>
            <a:ext cx="9072563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4000">
                <a:cs typeface="Gulim" panose="020B0600000101010101" pitchFamily="34" charset="-127"/>
              </a:rPr>
              <a:t>MDS </a:t>
            </a:r>
            <a:r>
              <a:rPr lang="pl-PL" altLang="en-US" sz="4000">
                <a:latin typeface="Wingdings" panose="05000000000000000000" pitchFamily="2" charset="2"/>
              </a:rPr>
              <a:t></a:t>
            </a:r>
            <a:r>
              <a:rPr lang="pl-PL" altLang="en-US" sz="4000"/>
              <a:t>random distances selection</a:t>
            </a:r>
            <a:r>
              <a:rPr lang="en-US" altLang="en-US" sz="4000">
                <a:cs typeface="Gulim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204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 additive="repl">
                                        <p:cTn id="6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9" dur="2000"/>
                                        <p:tgtEl>
                                          <p:spTgt spid="81921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3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20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ytuł 1">
            <a:extLst>
              <a:ext uri="{FF2B5EF4-FFF2-40B4-BE49-F238E27FC236}">
                <a16:creationId xmlns:a16="http://schemas.microsoft.com/office/drawing/2014/main" id="{257DA6A1-99E0-4AAD-A8B5-5481E940A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sz="3968" b="1"/>
              <a:t>Histogram of distances in N-D</a:t>
            </a:r>
            <a:br>
              <a:rPr lang="pl-PL" altLang="en-US" sz="3968" b="1"/>
            </a:br>
            <a:r>
              <a:rPr lang="pl-PL" altLang="en-US" sz="3968" b="1"/>
              <a:t>MNIST data set</a:t>
            </a:r>
            <a:endParaRPr lang="en-US" altLang="en-US" sz="3968" b="1"/>
          </a:p>
        </p:txBody>
      </p:sp>
      <p:pic>
        <p:nvPicPr>
          <p:cNvPr id="75779" name="Obraz 2">
            <a:extLst>
              <a:ext uri="{FF2B5EF4-FFF2-40B4-BE49-F238E27FC236}">
                <a16:creationId xmlns:a16="http://schemas.microsoft.com/office/drawing/2014/main" id="{0ED62ABF-A3B8-4D0A-B6D5-5350958F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67" y="1629180"/>
            <a:ext cx="9617587" cy="568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Obraz 2" descr="Obraz zawierający tekst, mapa&#10;&#10;Opis wygenerowany automatycznie">
            <a:extLst>
              <a:ext uri="{FF2B5EF4-FFF2-40B4-BE49-F238E27FC236}">
                <a16:creationId xmlns:a16="http://schemas.microsoft.com/office/drawing/2014/main" id="{0DA9828C-2E8F-407D-8676-D3358D8AF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" y="952876"/>
            <a:ext cx="10079567" cy="622998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95EB4C0-B82C-4A2A-9200-3DC1AE777F29}"/>
              </a:ext>
            </a:extLst>
          </p:cNvPr>
          <p:cNvSpPr txBox="1"/>
          <p:nvPr/>
        </p:nvSpPr>
        <p:spPr>
          <a:xfrm>
            <a:off x="271767" y="2699717"/>
            <a:ext cx="9698084" cy="23314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50" b="1" dirty="0">
                <a:solidFill>
                  <a:schemeClr val="tx1"/>
                </a:solidFill>
              </a:rPr>
              <a:t>What is the distance of two random points hanging on the surface of a unit  1000D sphere</a:t>
            </a:r>
            <a:r>
              <a:rPr lang="pl-PL" sz="4850" b="1" dirty="0">
                <a:solidFill>
                  <a:schemeClr val="tx1"/>
                </a:solidFill>
              </a:rPr>
              <a:t>?</a:t>
            </a:r>
            <a:r>
              <a:rPr lang="en-US" sz="485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426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">
            <a:extLst>
              <a:ext uri="{FF2B5EF4-FFF2-40B4-BE49-F238E27FC236}">
                <a16:creationId xmlns:a16="http://schemas.microsoft.com/office/drawing/2014/main" id="{F517C892-A354-4FC8-96B4-6C1670A71A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28112" cy="121920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Concept</a:t>
            </a: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BAFB54F7-B665-4EE4-B271-9EDA4AFF7D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768475"/>
            <a:ext cx="9028112" cy="5186363"/>
          </a:xfrm>
        </p:spPr>
        <p:txBody>
          <a:bodyPr/>
          <a:lstStyle/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/>
              <a:t>1. </a:t>
            </a:r>
            <a:r>
              <a:rPr lang="en-US" altLang="en-US">
                <a:latin typeface="Symbol" panose="05050102010706020507" pitchFamily="18" charset="2"/>
              </a:rPr>
              <a:t></a:t>
            </a:r>
            <a:r>
              <a:rPr lang="en-US" altLang="en-US" i="1"/>
              <a:t>i, f</a:t>
            </a:r>
            <a:r>
              <a:rPr lang="en-US" altLang="en-US"/>
              <a:t>ind n-NN</a:t>
            </a:r>
            <a:r>
              <a:rPr lang="en-US" altLang="en-US" i="1" baseline="-33000"/>
              <a:t>i</a:t>
            </a:r>
            <a:r>
              <a:rPr lang="en-US" altLang="en-US"/>
              <a:t> and r-RN</a:t>
            </a:r>
            <a:r>
              <a:rPr lang="en-US" altLang="en-US" i="1" baseline="-33000"/>
              <a:t>i</a:t>
            </a:r>
            <a:r>
              <a:rPr lang="en-US" altLang="en-US" sz="2200"/>
              <a:t> (which are not  n-NN)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/>
              <a:t>2. Use force directed method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b="1" i="1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i="1"/>
              <a:t>n</a:t>
            </a:r>
            <a:r>
              <a:rPr lang="en-US" altLang="en-US" b="1"/>
              <a:t> indices of </a:t>
            </a:r>
            <a:r>
              <a:rPr lang="en-US" altLang="en-US" b="1" i="1"/>
              <a:t>n-</a:t>
            </a:r>
            <a:r>
              <a:rPr lang="en-US" altLang="en-US" b="1"/>
              <a:t>NN</a:t>
            </a:r>
            <a:r>
              <a:rPr lang="en-US" altLang="en-US" b="1" i="1" baseline="-33000"/>
              <a:t>i</a:t>
            </a:r>
            <a:r>
              <a:rPr lang="en-US" altLang="en-US" b="1"/>
              <a:t> </a:t>
            </a:r>
            <a:r>
              <a:rPr lang="en-US" altLang="en-US"/>
              <a:t> </a:t>
            </a:r>
            <a:r>
              <a:rPr lang="en-US" altLang="en-US" sz="2200"/>
              <a:t>(</a:t>
            </a:r>
            <a:r>
              <a:rPr lang="en-US" altLang="en-US" sz="2200" i="1"/>
              <a:t>n</a:t>
            </a:r>
            <a:r>
              <a:rPr lang="en-US" altLang="en-US" sz="2200"/>
              <a:t>=2,3 for 2-D embeddings)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i="1"/>
              <a:t>r </a:t>
            </a:r>
            <a:r>
              <a:rPr lang="en-US" altLang="en-US" b="1"/>
              <a:t>indices</a:t>
            </a:r>
            <a:r>
              <a:rPr lang="en-US" altLang="en-US" b="1" i="1"/>
              <a:t> </a:t>
            </a:r>
            <a:r>
              <a:rPr lang="en-US" altLang="en-US" b="1"/>
              <a:t>to</a:t>
            </a:r>
            <a:r>
              <a:rPr lang="en-US" altLang="en-US" b="1" i="1"/>
              <a:t> r-</a:t>
            </a:r>
            <a:r>
              <a:rPr lang="en-US" altLang="en-US" b="1"/>
              <a:t>RN</a:t>
            </a:r>
            <a:r>
              <a:rPr lang="en-US" altLang="en-US" b="1" i="1" baseline="-33000"/>
              <a:t>i</a:t>
            </a:r>
            <a:r>
              <a:rPr lang="en-US" altLang="en-US" b="1"/>
              <a:t>   </a:t>
            </a:r>
            <a:r>
              <a:rPr lang="en-US" altLang="en-US" sz="2200"/>
              <a:t>(</a:t>
            </a:r>
            <a:r>
              <a:rPr lang="en-US" altLang="en-US" sz="2200" i="1"/>
              <a:t>r = 1</a:t>
            </a:r>
            <a:r>
              <a:rPr lang="en-US" altLang="en-US" sz="2200"/>
              <a:t>)</a:t>
            </a:r>
          </a:p>
        </p:txBody>
      </p:sp>
      <p:pic>
        <p:nvPicPr>
          <p:cNvPr id="131076" name="Picture 3">
            <a:extLst>
              <a:ext uri="{FF2B5EF4-FFF2-40B4-BE49-F238E27FC236}">
                <a16:creationId xmlns:a16="http://schemas.microsoft.com/office/drawing/2014/main" id="{6A5E6E17-FB1F-4AE7-9B39-1E3D8F46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2475"/>
            <a:ext cx="71247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1077" name="Picture 4">
            <a:extLst>
              <a:ext uri="{FF2B5EF4-FFF2-40B4-BE49-F238E27FC236}">
                <a16:creationId xmlns:a16="http://schemas.microsoft.com/office/drawing/2014/main" id="{C52F6225-6629-4E7E-BFFC-63A1F4B37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4457700"/>
            <a:ext cx="51339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5852BA73-0CC5-4083-8252-8F2FE019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4953000"/>
            <a:ext cx="52006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">
            <a:extLst>
              <a:ext uri="{FF2B5EF4-FFF2-40B4-BE49-F238E27FC236}">
                <a16:creationId xmlns:a16="http://schemas.microsoft.com/office/drawing/2014/main" id="{642D375F-D478-47C8-900C-575D84FDF6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Proof of concept</a:t>
            </a:r>
          </a:p>
        </p:txBody>
      </p:sp>
      <p:pic>
        <p:nvPicPr>
          <p:cNvPr id="135171" name="Picture 2">
            <a:extLst>
              <a:ext uri="{FF2B5EF4-FFF2-40B4-BE49-F238E27FC236}">
                <a16:creationId xmlns:a16="http://schemas.microsoft.com/office/drawing/2014/main" id="{95B0C0A0-7F4F-4CCE-A500-58735C3A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482725"/>
            <a:ext cx="7396163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">
            <a:extLst>
              <a:ext uri="{FF2B5EF4-FFF2-40B4-BE49-F238E27FC236}">
                <a16:creationId xmlns:a16="http://schemas.microsoft.com/office/drawing/2014/main" id="{0FD5B977-D7D0-4107-BE63-74730C958B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MNIST</a:t>
            </a:r>
          </a:p>
        </p:txBody>
      </p:sp>
      <p:pic>
        <p:nvPicPr>
          <p:cNvPr id="137219" name="Picture 2">
            <a:extLst>
              <a:ext uri="{FF2B5EF4-FFF2-40B4-BE49-F238E27FC236}">
                <a16:creationId xmlns:a16="http://schemas.microsoft.com/office/drawing/2014/main" id="{669ECAE0-2502-40E0-8C8E-6E566E54D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20663"/>
            <a:ext cx="87788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7220" name="Picture 3">
            <a:extLst>
              <a:ext uri="{FF2B5EF4-FFF2-40B4-BE49-F238E27FC236}">
                <a16:creationId xmlns:a16="http://schemas.microsoft.com/office/drawing/2014/main" id="{20D8E651-F29C-411A-B1E6-6792D5C0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3743325"/>
            <a:ext cx="3586163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7221" name="Picture 4">
            <a:extLst>
              <a:ext uri="{FF2B5EF4-FFF2-40B4-BE49-F238E27FC236}">
                <a16:creationId xmlns:a16="http://schemas.microsoft.com/office/drawing/2014/main" id="{5DC54C94-8263-4521-A38D-550376AAB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3917950"/>
            <a:ext cx="3492500" cy="278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635594A-A598-42F8-905A-7CA27DEB2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7231063"/>
            <a:ext cx="9418638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a) </a:t>
            </a:r>
            <a:r>
              <a:rPr lang="en-US" altLang="en-US" sz="1800" b="1"/>
              <a:t>DBN</a:t>
            </a:r>
            <a:r>
              <a:rPr lang="en-US" altLang="en-US" sz="1800"/>
              <a:t> (M=7000) b) </a:t>
            </a:r>
            <a:r>
              <a:rPr lang="en-US" altLang="en-US" sz="1800" b="1"/>
              <a:t>BH-SNE</a:t>
            </a:r>
            <a:r>
              <a:rPr lang="en-US" altLang="en-US" sz="1800"/>
              <a:t> (M=70000) [Van Maaten, 2014] c) </a:t>
            </a:r>
            <a:r>
              <a:rPr lang="en-US" altLang="en-US" sz="1800" b="1" i="1"/>
              <a:t>nr</a:t>
            </a:r>
            <a:r>
              <a:rPr lang="en-US" altLang="en-US" sz="1800" b="1"/>
              <a:t>-MDS</a:t>
            </a:r>
            <a:r>
              <a:rPr lang="en-US" altLang="en-US" sz="1800"/>
              <a:t> (M=70000)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6E80D109-6051-4F94-985B-FB7D17064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3743325"/>
            <a:ext cx="3619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b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B28E69BA-3218-408A-A3FE-48BA07086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75" y="3814763"/>
            <a:ext cx="36195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c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F011F168-8E68-4837-83C7-A51418359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3743325"/>
            <a:ext cx="108585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3 h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1C41ECBE-2B1D-431E-8682-6FADEFED2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450" y="3743325"/>
            <a:ext cx="1087438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12 s</a:t>
            </a:r>
          </a:p>
        </p:txBody>
      </p:sp>
      <p:pic>
        <p:nvPicPr>
          <p:cNvPr id="137227" name="Picture 11">
            <a:extLst>
              <a:ext uri="{FF2B5EF4-FFF2-40B4-BE49-F238E27FC236}">
                <a16:creationId xmlns:a16="http://schemas.microsoft.com/office/drawing/2014/main" id="{B69DE887-7270-41E2-A112-B6D97C56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329113"/>
            <a:ext cx="3178175" cy="278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84" name="Text Box 12">
            <a:extLst>
              <a:ext uri="{FF2B5EF4-FFF2-40B4-BE49-F238E27FC236}">
                <a16:creationId xmlns:a16="http://schemas.microsoft.com/office/drawing/2014/main" id="{426B6F63-EC50-4BE7-92AE-4EAA4FA89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" y="3829050"/>
            <a:ext cx="3619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/>
              <a:t>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20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2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2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2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">
            <a:extLst>
              <a:ext uri="{FF2B5EF4-FFF2-40B4-BE49-F238E27FC236}">
                <a16:creationId xmlns:a16="http://schemas.microsoft.com/office/drawing/2014/main" id="{05D07D9D-7CA4-48CC-8F37-35BA16960C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85725"/>
            <a:ext cx="9693275" cy="120015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NORB </a:t>
            </a:r>
            <a:r>
              <a:rPr lang="en-US" altLang="en-US" sz="2000" b="1">
                <a:solidFill>
                  <a:srgbClr val="FF0000"/>
                </a:solidFill>
              </a:rPr>
              <a:t>(small)</a:t>
            </a:r>
          </a:p>
        </p:txBody>
      </p:sp>
      <p:pic>
        <p:nvPicPr>
          <p:cNvPr id="139267" name="Picture 2">
            <a:extLst>
              <a:ext uri="{FF2B5EF4-FFF2-40B4-BE49-F238E27FC236}">
                <a16:creationId xmlns:a16="http://schemas.microsoft.com/office/drawing/2014/main" id="{623D53A4-8C0A-46E8-87C1-8E3868C5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79525"/>
            <a:ext cx="74295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9268" name="Text Box 3">
            <a:extLst>
              <a:ext uri="{FF2B5EF4-FFF2-40B4-BE49-F238E27FC236}">
                <a16:creationId xmlns:a16="http://schemas.microsoft.com/office/drawing/2014/main" id="{CD029259-8316-4618-B64F-13C30E932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5" y="1379538"/>
            <a:ext cx="502920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M=43600, N=2048</a:t>
            </a:r>
          </a:p>
        </p:txBody>
      </p:sp>
      <p:sp>
        <p:nvSpPr>
          <p:cNvPr id="139269" name="Text Box 4">
            <a:extLst>
              <a:ext uri="{FF2B5EF4-FFF2-40B4-BE49-F238E27FC236}">
                <a16:creationId xmlns:a16="http://schemas.microsoft.com/office/drawing/2014/main" id="{AB18BC6E-81A9-4574-83F0-CEBE6736C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6218238"/>
            <a:ext cx="94424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The NORB dataset (NYU Object Recognition Benchmark) contains stereo image pairs of 50 uniform-colored toys under 18 azimuths, 9 elevations, and 6 lighting conditions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">
            <a:extLst>
              <a:ext uri="{FF2B5EF4-FFF2-40B4-BE49-F238E27FC236}">
                <a16:creationId xmlns:a16="http://schemas.microsoft.com/office/drawing/2014/main" id="{168D77A7-BBA1-46CE-835D-483798E84B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04300" cy="11953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DBN - autoencoder</a:t>
            </a:r>
          </a:p>
        </p:txBody>
      </p:sp>
      <p:pic>
        <p:nvPicPr>
          <p:cNvPr id="141315" name="Picture 2">
            <a:extLst>
              <a:ext uri="{FF2B5EF4-FFF2-40B4-BE49-F238E27FC236}">
                <a16:creationId xmlns:a16="http://schemas.microsoft.com/office/drawing/2014/main" id="{28759D09-3023-4631-A068-7EBC88B8F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566863"/>
            <a:ext cx="8613775" cy="556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1316" name="Text Box 3">
            <a:extLst>
              <a:ext uri="{FF2B5EF4-FFF2-40B4-BE49-F238E27FC236}">
                <a16:creationId xmlns:a16="http://schemas.microsoft.com/office/drawing/2014/main" id="{A234DFE1-72C1-4506-AE41-5212D85BA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7061200"/>
            <a:ext cx="3292475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[Snoek et al., 2012]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1">
            <a:extLst>
              <a:ext uri="{FF2B5EF4-FFF2-40B4-BE49-F238E27FC236}">
                <a16:creationId xmlns:a16="http://schemas.microsoft.com/office/drawing/2014/main" id="{D14EDB6B-C3AD-490D-8848-E2C1970DE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75"/>
            <a:ext cx="4114800" cy="393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63" name="Text Box 2">
            <a:extLst>
              <a:ext uri="{FF2B5EF4-FFF2-40B4-BE49-F238E27FC236}">
                <a16:creationId xmlns:a16="http://schemas.microsoft.com/office/drawing/2014/main" id="{70164FFD-DBF9-4C93-9101-DFB78C63A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660400"/>
            <a:ext cx="5029200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Van der Maaten, 2014</a:t>
            </a:r>
          </a:p>
        </p:txBody>
      </p:sp>
      <p:sp>
        <p:nvSpPr>
          <p:cNvPr id="143364" name="Text Box 3">
            <a:extLst>
              <a:ext uri="{FF2B5EF4-FFF2-40B4-BE49-F238E27FC236}">
                <a16:creationId xmlns:a16="http://schemas.microsoft.com/office/drawing/2014/main" id="{066BDD39-26C6-42FC-9CFA-64F95D83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" y="112713"/>
            <a:ext cx="411480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Autoencoder, Snoek et al.2012</a:t>
            </a:r>
          </a:p>
        </p:txBody>
      </p:sp>
      <p:pic>
        <p:nvPicPr>
          <p:cNvPr id="143365" name="Picture 4">
            <a:extLst>
              <a:ext uri="{FF2B5EF4-FFF2-40B4-BE49-F238E27FC236}">
                <a16:creationId xmlns:a16="http://schemas.microsoft.com/office/drawing/2014/main" id="{1D09EE3C-B11B-49A1-99D7-0949550A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82563"/>
            <a:ext cx="9783763" cy="722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B25D6DF2-A5B0-48B5-A419-05F5581B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12713"/>
            <a:ext cx="9874250" cy="738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0" name="Text Box 6">
            <a:extLst>
              <a:ext uri="{FF2B5EF4-FFF2-40B4-BE49-F238E27FC236}">
                <a16:creationId xmlns:a16="http://schemas.microsoft.com/office/drawing/2014/main" id="{CC180F9E-0FBD-413B-B2DA-C8397DAAD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57200"/>
            <a:ext cx="23780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2800" b="1">
                <a:solidFill>
                  <a:srgbClr val="FFFFFF"/>
                </a:solidFill>
              </a:rPr>
              <a:t>NORB: 1m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3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">
            <a:extLst>
              <a:ext uri="{FF2B5EF4-FFF2-40B4-BE49-F238E27FC236}">
                <a16:creationId xmlns:a16="http://schemas.microsoft.com/office/drawing/2014/main" id="{301BA9A4-E5E7-4EA0-BE23-4D694444B0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Reuters</a:t>
            </a:r>
          </a:p>
        </p:txBody>
      </p:sp>
      <p:pic>
        <p:nvPicPr>
          <p:cNvPr id="145411" name="Picture 2">
            <a:extLst>
              <a:ext uri="{FF2B5EF4-FFF2-40B4-BE49-F238E27FC236}">
                <a16:creationId xmlns:a16="http://schemas.microsoft.com/office/drawing/2014/main" id="{C609624B-68E3-423B-B0D9-FC01D02A6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1687513"/>
            <a:ext cx="8778875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5412" name="Text Box 3">
            <a:extLst>
              <a:ext uri="{FF2B5EF4-FFF2-40B4-BE49-F238E27FC236}">
                <a16:creationId xmlns:a16="http://schemas.microsoft.com/office/drawing/2014/main" id="{B8386CE6-FB71-4DB1-B561-92B0586D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75" y="1849438"/>
            <a:ext cx="10969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 b="1"/>
              <a:t>5 min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">
            <a:extLst>
              <a:ext uri="{FF2B5EF4-FFF2-40B4-BE49-F238E27FC236}">
                <a16:creationId xmlns:a16="http://schemas.microsoft.com/office/drawing/2014/main" id="{A4EE0C29-B2A1-41B9-BF28-EAA7F2215F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20NG</a:t>
            </a:r>
          </a:p>
        </p:txBody>
      </p:sp>
      <p:pic>
        <p:nvPicPr>
          <p:cNvPr id="147459" name="Picture 2">
            <a:extLst>
              <a:ext uri="{FF2B5EF4-FFF2-40B4-BE49-F238E27FC236}">
                <a16:creationId xmlns:a16="http://schemas.microsoft.com/office/drawing/2014/main" id="{A078B4FB-E5B7-40B6-B139-CCBDEAB3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646238"/>
            <a:ext cx="9209087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5" name="Picture 3">
            <a:extLst>
              <a:ext uri="{FF2B5EF4-FFF2-40B4-BE49-F238E27FC236}">
                <a16:creationId xmlns:a16="http://schemas.microsoft.com/office/drawing/2014/main" id="{1ABC4654-B477-4011-9AD7-118B6148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736725"/>
            <a:ext cx="4479925" cy="393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6" name="Text Box 4">
            <a:extLst>
              <a:ext uri="{FF2B5EF4-FFF2-40B4-BE49-F238E27FC236}">
                <a16:creationId xmlns:a16="http://schemas.microsoft.com/office/drawing/2014/main" id="{27C6D738-7AF9-423D-8147-020109E52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36725"/>
            <a:ext cx="292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1800"/>
              <a:t>ws-SNE, Yang et al. 2014</a:t>
            </a:r>
          </a:p>
        </p:txBody>
      </p:sp>
      <p:pic>
        <p:nvPicPr>
          <p:cNvPr id="33797" name="Picture 5">
            <a:extLst>
              <a:ext uri="{FF2B5EF4-FFF2-40B4-BE49-F238E27FC236}">
                <a16:creationId xmlns:a16="http://schemas.microsoft.com/office/drawing/2014/main" id="{261AFB32-EFF7-44A2-B978-1E7065A33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1684338"/>
            <a:ext cx="4362450" cy="400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20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2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35373</TotalTime>
  <Words>1967</Words>
  <Application>Microsoft Office PowerPoint</Application>
  <PresentationFormat>Niestandardowy</PresentationFormat>
  <Paragraphs>415</Paragraphs>
  <Slides>121</Slides>
  <Notes>76</Notes>
  <HiddenSlides>0</HiddenSlides>
  <MMClips>1</MMClips>
  <ScaleCrop>false</ScaleCrop>
  <HeadingPairs>
    <vt:vector size="8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2</vt:i4>
      </vt:variant>
      <vt:variant>
        <vt:lpstr>Osadzone serwery OLE</vt:lpstr>
      </vt:variant>
      <vt:variant>
        <vt:i4>0</vt:i4>
      </vt:variant>
      <vt:variant>
        <vt:lpstr>Tytuły slajdów</vt:lpstr>
      </vt:variant>
      <vt:variant>
        <vt:i4>121</vt:i4>
      </vt:variant>
    </vt:vector>
  </HeadingPairs>
  <TitlesOfParts>
    <vt:vector size="129" baseType="lpstr">
      <vt:lpstr>Arial</vt:lpstr>
      <vt:lpstr>Arial Black</vt:lpstr>
      <vt:lpstr>Symbol</vt:lpstr>
      <vt:lpstr>Tahoma</vt:lpstr>
      <vt:lpstr>Times New Roman</vt:lpstr>
      <vt:lpstr>Wingdings</vt:lpstr>
      <vt:lpstr>Motyw pakietu Office</vt:lpstr>
      <vt:lpstr>Motyw pakietu Office</vt:lpstr>
      <vt:lpstr>Prezentacja programu PowerPoint</vt:lpstr>
      <vt:lpstr>Organizacja zajęć</vt:lpstr>
      <vt:lpstr>Prezentacja programu PowerPoint</vt:lpstr>
      <vt:lpstr>Prezentacja programu PowerPoint</vt:lpstr>
      <vt:lpstr>Big data</vt:lpstr>
      <vt:lpstr>Data types</vt:lpstr>
      <vt:lpstr>Prezentacja programu PowerPoint</vt:lpstr>
      <vt:lpstr>Data analytics</vt:lpstr>
      <vt:lpstr>Prezentacja programu PowerPoint</vt:lpstr>
      <vt:lpstr>Visualization</vt:lpstr>
      <vt:lpstr>Prezentacja programu PowerPoint</vt:lpstr>
      <vt:lpstr>Prezentacja programu PowerPoint</vt:lpstr>
      <vt:lpstr>Prezentacja programu PowerPoint</vt:lpstr>
      <vt:lpstr>Multi-dimensional space</vt:lpstr>
      <vt:lpstr>What are we looking for?</vt:lpstr>
      <vt:lpstr>Classes recognition</vt:lpstr>
      <vt:lpstr>Data seem to be messy</vt:lpstr>
      <vt:lpstr>Manifold detection</vt:lpstr>
      <vt:lpstr>  Manifold unfolding</vt:lpstr>
      <vt:lpstr>Topic →    interactive visualization via                                       embedding of                                  large                                         high  dim data</vt:lpstr>
      <vt:lpstr>Data embedding</vt:lpstr>
      <vt:lpstr>Embedding and processing</vt:lpstr>
      <vt:lpstr>Prezentacja programu PowerPoint</vt:lpstr>
      <vt:lpstr>Prezentacja programu PowerPoint</vt:lpstr>
      <vt:lpstr>Multi-dimensional data visualization</vt:lpstr>
      <vt:lpstr>Parallel Coordinates</vt:lpstr>
      <vt:lpstr>Star glyph plots</vt:lpstr>
      <vt:lpstr>Scatter-Plot Matrix</vt:lpstr>
      <vt:lpstr>Scatterplot matrix extended</vt:lpstr>
      <vt:lpstr>Multidimensional data visualization – larger data</vt:lpstr>
      <vt:lpstr>Prezentacja programu PowerPoint</vt:lpstr>
      <vt:lpstr>Prezentacja programu PowerPoint</vt:lpstr>
      <vt:lpstr>Prezentacja programu PowerPoint</vt:lpstr>
      <vt:lpstr>Principal Component Analysis</vt:lpstr>
      <vt:lpstr>Principal Component Analysis</vt:lpstr>
      <vt:lpstr>Eigenvalues  contribution</vt:lpstr>
      <vt:lpstr>Prezentacja programu PowerPoint</vt:lpstr>
      <vt:lpstr>NN autoencoders</vt:lpstr>
      <vt:lpstr>PCA and NN autoencoder</vt:lpstr>
      <vt:lpstr>Prezentacja programu PowerPoint</vt:lpstr>
      <vt:lpstr>Multidimensional scaling</vt:lpstr>
      <vt:lpstr>X mapping </vt:lpstr>
      <vt:lpstr>Kruskal MDS and NLM</vt:lpstr>
      <vt:lpstr>Minimization of stress function</vt:lpstr>
      <vt:lpstr>MDS</vt:lpstr>
      <vt:lpstr>CDA (Curvilinear Distance Analysis) </vt:lpstr>
      <vt:lpstr>CDA(2)</vt:lpstr>
      <vt:lpstr>Prezentacja programu PowerPoint</vt:lpstr>
      <vt:lpstr>Prezentacja programu PowerPoint</vt:lpstr>
      <vt:lpstr>Prezentacja programu PowerPoint</vt:lpstr>
      <vt:lpstr>LLE</vt:lpstr>
      <vt:lpstr>Prezentacja programu PowerPoint</vt:lpstr>
      <vt:lpstr>Validation - descriptors</vt:lpstr>
      <vt:lpstr>Prezentacja programu PowerPoint</vt:lpstr>
      <vt:lpstr>Examples</vt:lpstr>
      <vt:lpstr>Robustness of MDS</vt:lpstr>
      <vt:lpstr>Vector embedding (VE) problems </vt:lpstr>
      <vt:lpstr>State of the art → VE</vt:lpstr>
      <vt:lpstr>Novel minimization criterion – divergence</vt:lpstr>
      <vt:lpstr>SNE  Stochastic Neighbor Embedding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Crowding effect</vt:lpstr>
      <vt:lpstr>Prezentacja programu PowerPoint</vt:lpstr>
      <vt:lpstr>Prezentacja programu PowerPoint</vt:lpstr>
      <vt:lpstr>Stochastic Neighbor Embedding</vt:lpstr>
      <vt:lpstr>Symmetric SNE (t-SNE)</vt:lpstr>
      <vt:lpstr>Mismatched Tails can Compensate for Mismatched Dimensionalities (t-SNE)</vt:lpstr>
      <vt:lpstr>Experiments</vt:lpstr>
      <vt:lpstr>Prezentacja programu PowerPoint</vt:lpstr>
      <vt:lpstr>Visualizations of 6,000 handwritten digits from the MNIST data set</vt:lpstr>
      <vt:lpstr>Visualizations of the Olivetti faces data set</vt:lpstr>
      <vt:lpstr>Prezentacja programu PowerPoint</vt:lpstr>
      <vt:lpstr>Prezentacja programu PowerPoint</vt:lpstr>
      <vt:lpstr>How to Use t-SNE Effectively</vt:lpstr>
      <vt:lpstr>Other divergence criteria (bh-sne, ws-sne)</vt:lpstr>
      <vt:lpstr>Graphs visualization</vt:lpstr>
      <vt:lpstr>PCA based of ultra-fast method of graph embedding  Harel, Koren, 2004</vt:lpstr>
      <vt:lpstr>Ultra fast method of graph embedding</vt:lpstr>
      <vt:lpstr>K-NN graph visualization</vt:lpstr>
      <vt:lpstr>Force directed method</vt:lpstr>
      <vt:lpstr>State of the art → GV</vt:lpstr>
      <vt:lpstr>O(M2) memory&amp; O(MlogM) computational complexity do not  allow for using VE for  BIG DATA visualization</vt:lpstr>
      <vt:lpstr>Concept</vt:lpstr>
      <vt:lpstr>Not all distances computed</vt:lpstr>
      <vt:lpstr>MDS  reduced dissimilarity array </vt:lpstr>
      <vt:lpstr>Histogram of distances in N-D MNIST data set</vt:lpstr>
      <vt:lpstr>Concept</vt:lpstr>
      <vt:lpstr>Proof of concept</vt:lpstr>
      <vt:lpstr>MNIST</vt:lpstr>
      <vt:lpstr>NORB (small)</vt:lpstr>
      <vt:lpstr>DBN - autoencoder</vt:lpstr>
      <vt:lpstr>Prezentacja programu PowerPoint</vt:lpstr>
      <vt:lpstr>Reuters</vt:lpstr>
      <vt:lpstr>20NG</vt:lpstr>
      <vt:lpstr>Curse of dimensionality</vt:lpstr>
      <vt:lpstr>Graph visualization perspective</vt:lpstr>
      <vt:lpstr>Prezentacja programu PowerPoint</vt:lpstr>
      <vt:lpstr>Prezentacja programu PowerPoint</vt:lpstr>
      <vt:lpstr>Binary vs. Euclidean</vt:lpstr>
      <vt:lpstr>Approximate NN search (Q-SNE) </vt:lpstr>
      <vt:lpstr>Big graphs (social networks)</vt:lpstr>
      <vt:lpstr>State_of_the_art</vt:lpstr>
      <vt:lpstr>Prezentacja programu PowerPoint</vt:lpstr>
      <vt:lpstr>Prezentacja programu PowerPoint</vt:lpstr>
      <vt:lpstr>Prezentacja programu PowerPoint</vt:lpstr>
      <vt:lpstr>Prezentacja programu PowerPoint</vt:lpstr>
      <vt:lpstr>Pennsylvania road network</vt:lpstr>
      <vt:lpstr>Prezentacja programu PowerPoint</vt:lpstr>
      <vt:lpstr>Prezentacja programu PowerPoint</vt:lpstr>
      <vt:lpstr>History from Wikipedia</vt:lpstr>
      <vt:lpstr>History visualization</vt:lpstr>
      <vt:lpstr>Prezentacja programu PowerPoint</vt:lpstr>
      <vt:lpstr>Prezentacja programu PowerPoint</vt:lpstr>
      <vt:lpstr>Prezentacja programu PowerPoint</vt:lpstr>
      <vt:lpstr>Big data perspective</vt:lpstr>
      <vt:lpstr>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Small Data Visualization   lecture 6</dc:title>
  <dc:creator>Witold Dzwinel</dc:creator>
  <cp:lastModifiedBy>Witold Dzwinel</cp:lastModifiedBy>
  <cp:revision>47</cp:revision>
  <cp:lastPrinted>1601-01-01T00:00:00Z</cp:lastPrinted>
  <dcterms:created xsi:type="dcterms:W3CDTF">2013-09-30T10:04:20Z</dcterms:created>
  <dcterms:modified xsi:type="dcterms:W3CDTF">2020-04-19T21:12:30Z</dcterms:modified>
</cp:coreProperties>
</file>